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4332" r:id="rId2"/>
    <p:sldId id="4284" r:id="rId3"/>
    <p:sldId id="4359" r:id="rId4"/>
    <p:sldId id="4354" r:id="rId5"/>
    <p:sldId id="4360" r:id="rId6"/>
    <p:sldId id="4361" r:id="rId7"/>
    <p:sldId id="4365" r:id="rId8"/>
    <p:sldId id="4356" r:id="rId9"/>
    <p:sldId id="4366" r:id="rId10"/>
    <p:sldId id="4368" r:id="rId11"/>
    <p:sldId id="4355" r:id="rId12"/>
    <p:sldId id="4357" r:id="rId13"/>
    <p:sldId id="4358" r:id="rId14"/>
    <p:sldId id="4353" r:id="rId15"/>
    <p:sldId id="4285" r:id="rId16"/>
    <p:sldId id="4363" r:id="rId17"/>
    <p:sldId id="4362" r:id="rId18"/>
    <p:sldId id="4364" r:id="rId19"/>
    <p:sldId id="4367"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145CC3CF-E644-4465-A7C6-AEEA48003549}">
          <p14:sldIdLst>
            <p14:sldId id="4332"/>
          </p14:sldIdLst>
        </p14:section>
        <p14:section name="目录" id="{9D787302-161E-4F2C-8C0B-3225F6C8989A}">
          <p14:sldIdLst>
            <p14:sldId id="4284"/>
          </p14:sldIdLst>
        </p14:section>
        <p14:section name="内页" id="{DA247B06-3869-48B6-ACBD-F1324A0CE628}">
          <p14:sldIdLst>
            <p14:sldId id="4359"/>
            <p14:sldId id="4354"/>
            <p14:sldId id="4360"/>
            <p14:sldId id="4361"/>
            <p14:sldId id="4365"/>
            <p14:sldId id="4356"/>
            <p14:sldId id="4366"/>
            <p14:sldId id="4368"/>
            <p14:sldId id="4355"/>
            <p14:sldId id="4357"/>
            <p14:sldId id="4358"/>
            <p14:sldId id="4353"/>
          </p14:sldIdLst>
        </p14:section>
        <p14:section name="结束页" id="{0DD37F36-7149-4CFA-B4A1-8AD2980B95EB}">
          <p14:sldIdLst>
            <p14:sldId id="4285"/>
          </p14:sldIdLst>
        </p14:section>
        <p14:section name="规范设计" id="{A251EC3D-ACA9-4715-A359-357F4F6D0ED8}">
          <p14:sldIdLst>
            <p14:sldId id="4363"/>
            <p14:sldId id="4362"/>
            <p14:sldId id="4364"/>
            <p14:sldId id="4367"/>
          </p14:sldIdLst>
        </p14:section>
      </p14:sectionLst>
    </p:ext>
    <p:ext uri="{EFAFB233-063F-42B5-8137-9DF3F51BA10A}">
      <p15:sldGuideLst xmlns:p15="http://schemas.microsoft.com/office/powerpoint/2012/main">
        <p15:guide id="1" orient="horz" pos="2240" userDrawn="1">
          <p15:clr>
            <a:srgbClr val="A4A3A4"/>
          </p15:clr>
        </p15:guide>
        <p15:guide id="2" pos="3840" userDrawn="1">
          <p15:clr>
            <a:srgbClr val="A4A3A4"/>
          </p15:clr>
        </p15:guide>
        <p15:guide id="3" orient="horz" pos="80" userDrawn="1">
          <p15:clr>
            <a:srgbClr val="A4A3A4"/>
          </p15:clr>
        </p15:guide>
        <p15:guide id="4" orient="horz" pos="4144" userDrawn="1">
          <p15:clr>
            <a:srgbClr val="A4A3A4"/>
          </p15:clr>
        </p15:guide>
        <p15:guide id="5" pos="344" userDrawn="1">
          <p15:clr>
            <a:srgbClr val="A4A3A4"/>
          </p15:clr>
        </p15:guide>
        <p15:guide id="6" pos="7310" userDrawn="1">
          <p15:clr>
            <a:srgbClr val="A4A3A4"/>
          </p15:clr>
        </p15:guide>
        <p15:guide id="7" orient="horz" pos="323" userDrawn="1">
          <p15:clr>
            <a:srgbClr val="A4A3A4"/>
          </p15:clr>
        </p15:guide>
        <p15:guide id="8" orient="horz" pos="560" userDrawn="1">
          <p15:clr>
            <a:srgbClr val="A4A3A4"/>
          </p15:clr>
        </p15:guide>
        <p15:guide id="9" orient="horz" pos="39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8"/>
    <a:srgbClr val="2461A2"/>
    <a:srgbClr val="3B6D98"/>
    <a:srgbClr val="1D87AE"/>
    <a:srgbClr val="C9151E"/>
    <a:srgbClr val="204DA0"/>
    <a:srgbClr val="1B4B77"/>
    <a:srgbClr val="BDBEDD"/>
    <a:srgbClr val="FED201"/>
    <a:srgbClr val="003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8" autoAdjust="0"/>
    <p:restoredTop sz="94660"/>
  </p:normalViewPr>
  <p:slideViewPr>
    <p:cSldViewPr snapToGrid="0" showGuides="1">
      <p:cViewPr varScale="1">
        <p:scale>
          <a:sx n="112" d="100"/>
          <a:sy n="112" d="100"/>
        </p:scale>
        <p:origin x="1152" y="108"/>
      </p:cViewPr>
      <p:guideLst>
        <p:guide orient="horz" pos="2240"/>
        <p:guide pos="3840"/>
        <p:guide orient="horz" pos="80"/>
        <p:guide orient="horz" pos="4144"/>
        <p:guide pos="344"/>
        <p:guide pos="7310"/>
        <p:guide orient="horz" pos="323"/>
        <p:guide orient="horz" pos="560"/>
        <p:guide orient="horz"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92297-C2FA-4915-A6DF-7403313DA9D1}" type="datetimeFigureOut">
              <a:rPr lang="zh-CN" altLang="en-US" smtClean="0"/>
              <a:t>2024/6/4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F781E-FD6B-4A3A-9206-2EE3CC68D7F3}" type="slidenum">
              <a:rPr lang="zh-CN" altLang="en-US" smtClean="0"/>
              <a:t>‹#›</a:t>
            </a:fld>
            <a:endParaRPr lang="zh-CN" altLang="en-US"/>
          </a:p>
        </p:txBody>
      </p:sp>
    </p:spTree>
    <p:extLst>
      <p:ext uri="{BB962C8B-B14F-4D97-AF65-F5344CB8AC3E}">
        <p14:creationId xmlns:p14="http://schemas.microsoft.com/office/powerpoint/2010/main" val="343791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a:t>
            </a:fld>
            <a:endParaRPr lang="zh-CN" altLang="en-US"/>
          </a:p>
        </p:txBody>
      </p:sp>
    </p:spTree>
    <p:extLst>
      <p:ext uri="{BB962C8B-B14F-4D97-AF65-F5344CB8AC3E}">
        <p14:creationId xmlns:p14="http://schemas.microsoft.com/office/powerpoint/2010/main" val="242537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2</a:t>
            </a:fld>
            <a:endParaRPr lang="zh-CN" altLang="en-US"/>
          </a:p>
        </p:txBody>
      </p:sp>
    </p:spTree>
    <p:extLst>
      <p:ext uri="{BB962C8B-B14F-4D97-AF65-F5344CB8AC3E}">
        <p14:creationId xmlns:p14="http://schemas.microsoft.com/office/powerpoint/2010/main" val="28886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15</a:t>
            </a:fld>
            <a:endParaRPr lang="zh-CN" altLang="en-US"/>
          </a:p>
        </p:txBody>
      </p:sp>
    </p:spTree>
    <p:extLst>
      <p:ext uri="{BB962C8B-B14F-4D97-AF65-F5344CB8AC3E}">
        <p14:creationId xmlns:p14="http://schemas.microsoft.com/office/powerpoint/2010/main" val="399632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Tree>
    <p:extLst>
      <p:ext uri="{BB962C8B-B14F-4D97-AF65-F5344CB8AC3E}">
        <p14:creationId xmlns:p14="http://schemas.microsoft.com/office/powerpoint/2010/main" val="1706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9" name="图片占位符 1">
            <a:extLst>
              <a:ext uri="{FF2B5EF4-FFF2-40B4-BE49-F238E27FC236}">
                <a16:creationId xmlns:a16="http://schemas.microsoft.com/office/drawing/2014/main" id="{8D7D6996-47D0-47D7-877A-916E2B7BF131}"/>
              </a:ext>
            </a:extLst>
          </p:cNvPr>
          <p:cNvSpPr>
            <a:spLocks noGrp="1"/>
          </p:cNvSpPr>
          <p:nvPr>
            <p:ph type="pic" idx="11"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dirty="0"/>
              <a:t>单击此处修改图片</a:t>
            </a:r>
          </a:p>
        </p:txBody>
      </p:sp>
      <p:grpSp>
        <p:nvGrpSpPr>
          <p:cNvPr id="19" name="组合 18">
            <a:extLst>
              <a:ext uri="{FF2B5EF4-FFF2-40B4-BE49-F238E27FC236}">
                <a16:creationId xmlns:a16="http://schemas.microsoft.com/office/drawing/2014/main" id="{C15D64D7-CFC4-4593-9775-40DC300669F5}"/>
              </a:ext>
            </a:extLst>
          </p:cNvPr>
          <p:cNvGrpSpPr/>
          <p:nvPr userDrawn="1"/>
        </p:nvGrpSpPr>
        <p:grpSpPr>
          <a:xfrm>
            <a:off x="640466" y="867990"/>
            <a:ext cx="2433027" cy="0"/>
            <a:chOff x="7460343" y="1311756"/>
            <a:chExt cx="2433027" cy="0"/>
          </a:xfrm>
        </p:grpSpPr>
        <p:cxnSp>
          <p:nvCxnSpPr>
            <p:cNvPr id="20" name="直接连接符 19">
              <a:extLst>
                <a:ext uri="{FF2B5EF4-FFF2-40B4-BE49-F238E27FC236}">
                  <a16:creationId xmlns:a16="http://schemas.microsoft.com/office/drawing/2014/main" id="{845DC4F9-70BD-4C0F-BDCF-4620794648A9}"/>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1" name="直接连接符 20">
              <a:extLst>
                <a:ext uri="{FF2B5EF4-FFF2-40B4-BE49-F238E27FC236}">
                  <a16:creationId xmlns:a16="http://schemas.microsoft.com/office/drawing/2014/main" id="{9DA5214A-EFD9-4C86-957E-2660878873E6}"/>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2" name="文本占位符 27">
            <a:extLst>
              <a:ext uri="{FF2B5EF4-FFF2-40B4-BE49-F238E27FC236}">
                <a16:creationId xmlns:a16="http://schemas.microsoft.com/office/drawing/2014/main" id="{0958008F-249A-465E-9DBB-49F4A87A628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4" name="灯片编号占位符 8">
            <a:extLst>
              <a:ext uri="{FF2B5EF4-FFF2-40B4-BE49-F238E27FC236}">
                <a16:creationId xmlns:a16="http://schemas.microsoft.com/office/drawing/2014/main" id="{41FF6B7A-4639-40AD-8ADA-21E0A9BBA008}"/>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0973ADE6-DD55-4E91-A33D-041FC3700D13}"/>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901CFAB4-288C-429F-9921-BDAC8B4788CC}"/>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6AF2BC68-D38E-4DBE-9A25-EFE441578049}"/>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763B3D7A-FF83-411F-AC43-43298D489F1E}"/>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87C298AE-CF20-432B-84A9-EED0FCD2D236}"/>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25A6FB2-6024-42FF-B803-546C99306924}"/>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BBBEC64-7B67-4760-9766-F8235C9BC4A0}"/>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22A447ED-242F-456F-9E84-451CDC3ADCDE}"/>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8DFF0C4-E7D4-4B35-B2EA-C0A2ADA506C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D3891CFD-9D2C-4BD7-97E9-25CB73462C27}"/>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291D6BB2-3D9D-4E1A-82D2-CDED36C9FAB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4611F763-C6DC-4CDD-B9FB-618C3DAECEF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8331BA61-081A-44A9-815E-C8615E032DA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41FDD8B0-0D4F-426A-B8A5-D9C9B00CFA6F}"/>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8715F294-E9BD-4165-B2C1-25412220645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15A7DEB-A377-4058-A4F5-C9221DCDC24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78576C34-9846-41AA-A5E7-1F764E07FCB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6F01DD51-068E-49D6-8C81-39685C7D195F}"/>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A4E90D9-19BE-49FE-A503-E887D9106C01}"/>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6FB4D0D5-D0E6-4E9F-81ED-59F358FEFC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78A60238-D672-4324-97B7-7EC71E3A668E}"/>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783653C7-B968-4F81-9E42-AC5D27BB9224}"/>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19FEBC91-8D1E-4C5B-AC0F-A28A5E98D80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7E7D1D40-165A-4419-9CA9-27AF3D0681E0}"/>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1B08DBC-C059-4B7A-BBD5-4105BF2F296C}"/>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952EB826-E551-4D2F-9CED-33751E47383C}"/>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F4E65BDD-B6F6-44EE-91E2-E593FDBE85A7}"/>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D0DF6A96-A92B-47F0-902A-06568D1FDC84}"/>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806F8FA-1E09-467D-A7B6-24D2278CE2CE}"/>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A68D6046-63DB-406A-A39A-98D0F686554E}"/>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DFE0BED5-9936-4451-B5D4-E978D026C074}"/>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EC17D61-5D1C-4902-ABC3-4D232D73F35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A1467CE-7780-4AB7-B158-EBCFD589871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5A3E127-A8A3-4C4F-9C56-C5823EEF8BC3}"/>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3AE663E9-37EA-47AF-96FA-21D54082D25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1200372-76AA-4073-98A5-9F78579A8FD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DACE10C1-832C-433E-AD62-70ABA1A0D67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0BC588A-2F45-4AE1-94F4-C1EF19F3E506}"/>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5A56535-E1B5-49AE-9253-7B987071DBD6}"/>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480B478F-79C0-44B4-AEE1-E4256D2E190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77D5B4-2D1D-475C-B05E-A97C343BB202}"/>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BF2B71E0-13F4-4054-B7F2-15398DA0D00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62789CE-EE6D-477D-882B-38BB15C391CA}"/>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E32E47E7-A131-4167-9006-FD16773AC977}"/>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F6B2968-FB31-489D-905E-5E98EE5596D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7C8409AB-E8EC-47B1-ACD4-1BF4B38B68E3}"/>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81B1A3A9-F389-4123-8F9E-95D44B813166}"/>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77BD024-DA90-4815-94FB-8974CFEAA7F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A5F055D-4DBA-47F1-9F44-4E8EF85F6663}"/>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4C8A309C-9D67-4866-BD00-FFF91306199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56FC9363-CC6C-4064-891A-46FC17D8C7FC}"/>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3FA157-17D3-4F15-B877-BF6F3A2E8EB5}"/>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40B159B-D7CF-4125-99BA-2D7F6C2A44E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6A129A7-1D5D-4611-ABE4-F7DA197CE4CD}"/>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CB256D1E-B518-4848-8895-183CDB964FF6}"/>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66C4615C-8541-4A1D-A6B1-58BB81DE9446}"/>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385DC94-4CF3-46AB-9EB3-119CCC3243BB}"/>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7B31F4FC-C48F-4789-A676-ACE88BA3AAC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129672B-7EA6-4F4A-8FBC-40DF7A819450}"/>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C6A7BE7-1014-4BA0-9140-D4C027D5A2C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8C1D3C1-2CFE-413D-9D20-0587DDEB460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E3C76504-E593-42DE-8BD6-6A097A82E19C}"/>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45C1FC55-CDA8-4452-BBF3-26F2295CD3A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80D1B0A8-8EC4-4768-96D0-213D172E6A87}"/>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D79E7251-A6E4-43E1-8382-5826DA0540B0}"/>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42968954-3ADF-4541-AE0B-5B897B5B07A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F31A042-9E94-448D-B000-9C28ACCA6A4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300805F4-4573-4302-B559-0DAB2DE26330}"/>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8CC46A27-217B-4DBF-BCE4-E2DCD79C07B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84B451F8-79DD-46F3-B070-3D49F038AB26}"/>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74E393A-CCE9-4613-8D06-01B2B01540DE}"/>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6A5234D5-1AB2-4E58-951D-E529AA408E28}"/>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4499E4E3-A9D7-4167-82BF-2506E2F9291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94F7C4E-52DA-4008-BA07-7236636ECDA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4109C078-7989-4229-8233-C3D5EA4B4BB5}"/>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BC78210-BD1C-41D2-B683-BCA1F42DCE5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A0FB3D8-EB89-40E4-989E-D96F57F97D00}"/>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CEF0DFC-F8D1-4DAA-973C-B5607BC16A2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4FB2F05-6FB5-4611-A275-D7A9334083C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F0D9408-5762-4B98-B066-53A014B3C7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BEA1E5F6-23A6-4D1E-966D-940609AECFC3}"/>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FF643D2-6F1F-4F3F-84B4-7AB56998C8A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30A4D35A-7C2A-4E2A-966A-3BD2E44A555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0120E632-90A4-40F6-B2C5-F3141530BD6A}"/>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EBE0845-03AF-410B-8F2A-DB105237DA68}"/>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92277FFA-BA4E-4E93-899D-1F34A4BEF83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418A93A0-0B9C-45AE-BB94-D93361E733E8}"/>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1267471A-7339-48C8-91A0-4ACEE45EB42A}"/>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AF9555D5-0673-4F01-964D-98B69A378C1B}"/>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B60CC744-E9AD-4097-97B0-B631564F9111}"/>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F52BEFFE-98B0-4F26-BFA4-F6250B3701A1}"/>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DA00A652-897B-42FF-ADD7-0A6FF720C9A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E0572F1-9BD7-4927-96C9-5DC71994FCE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25131153-BD81-413D-8109-5ED28E218DC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575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B6B4FEA-7345-4EC7-8045-EEC971B22006}"/>
              </a:ext>
            </a:extLst>
          </p:cNvPr>
          <p:cNvSpPr>
            <a:spLocks noGrp="1"/>
          </p:cNvSpPr>
          <p:nvPr>
            <p:ph type="pic" idx="11"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0" name="图片占位符 2">
            <a:extLst>
              <a:ext uri="{FF2B5EF4-FFF2-40B4-BE49-F238E27FC236}">
                <a16:creationId xmlns:a16="http://schemas.microsoft.com/office/drawing/2014/main" id="{9E7345BA-4DA3-4436-8BAB-2D91ABB58F84}"/>
              </a:ext>
            </a:extLst>
          </p:cNvPr>
          <p:cNvSpPr>
            <a:spLocks noGrp="1"/>
          </p:cNvSpPr>
          <p:nvPr>
            <p:ph type="pic" sz="quarter" idx="12"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1" name="图片占位符 3">
            <a:extLst>
              <a:ext uri="{FF2B5EF4-FFF2-40B4-BE49-F238E27FC236}">
                <a16:creationId xmlns:a16="http://schemas.microsoft.com/office/drawing/2014/main" id="{2C0D34D9-9DE1-4D73-8F2A-A5003A70B50A}"/>
              </a:ext>
            </a:extLst>
          </p:cNvPr>
          <p:cNvSpPr>
            <a:spLocks noGrp="1"/>
          </p:cNvSpPr>
          <p:nvPr>
            <p:ph type="pic" sz="quarter" idx="13"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2" name="图片占位符 4">
            <a:extLst>
              <a:ext uri="{FF2B5EF4-FFF2-40B4-BE49-F238E27FC236}">
                <a16:creationId xmlns:a16="http://schemas.microsoft.com/office/drawing/2014/main" id="{BAFFD596-64EC-4DCC-9BB7-A33F9CD1B40B}"/>
              </a:ext>
            </a:extLst>
          </p:cNvPr>
          <p:cNvSpPr>
            <a:spLocks noGrp="1"/>
          </p:cNvSpPr>
          <p:nvPr>
            <p:ph type="pic" sz="quarter" idx="14"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grpSp>
        <p:nvGrpSpPr>
          <p:cNvPr id="22" name="组合 21">
            <a:extLst>
              <a:ext uri="{FF2B5EF4-FFF2-40B4-BE49-F238E27FC236}">
                <a16:creationId xmlns:a16="http://schemas.microsoft.com/office/drawing/2014/main" id="{98790171-7EDA-42C0-906E-5290848269BD}"/>
              </a:ext>
            </a:extLst>
          </p:cNvPr>
          <p:cNvGrpSpPr/>
          <p:nvPr userDrawn="1"/>
        </p:nvGrpSpPr>
        <p:grpSpPr>
          <a:xfrm>
            <a:off x="640466" y="867990"/>
            <a:ext cx="2433027" cy="0"/>
            <a:chOff x="7460343" y="1311756"/>
            <a:chExt cx="2433027" cy="0"/>
          </a:xfrm>
        </p:grpSpPr>
        <p:cxnSp>
          <p:nvCxnSpPr>
            <p:cNvPr id="23" name="直接连接符 22">
              <a:extLst>
                <a:ext uri="{FF2B5EF4-FFF2-40B4-BE49-F238E27FC236}">
                  <a16:creationId xmlns:a16="http://schemas.microsoft.com/office/drawing/2014/main" id="{7A0BBCCD-640F-4ABE-ACDB-36BF98EF013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6" name="直接连接符 25">
              <a:extLst>
                <a:ext uri="{FF2B5EF4-FFF2-40B4-BE49-F238E27FC236}">
                  <a16:creationId xmlns:a16="http://schemas.microsoft.com/office/drawing/2014/main" id="{3E94A3ED-3C19-409C-9853-B8BB57EED8A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7" name="文本占位符 27">
            <a:extLst>
              <a:ext uri="{FF2B5EF4-FFF2-40B4-BE49-F238E27FC236}">
                <a16:creationId xmlns:a16="http://schemas.microsoft.com/office/drawing/2014/main" id="{8FF6FBEE-B467-4506-BA10-18B327812357}"/>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7" name="灯片编号占位符 8">
            <a:extLst>
              <a:ext uri="{FF2B5EF4-FFF2-40B4-BE49-F238E27FC236}">
                <a16:creationId xmlns:a16="http://schemas.microsoft.com/office/drawing/2014/main" id="{0B6454E1-7519-4CE5-BF92-C8069D926A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7" name="组合 136">
            <a:extLst>
              <a:ext uri="{FF2B5EF4-FFF2-40B4-BE49-F238E27FC236}">
                <a16:creationId xmlns:a16="http://schemas.microsoft.com/office/drawing/2014/main" id="{6424338D-C59C-4FC9-BC28-9660505E7A0D}"/>
              </a:ext>
            </a:extLst>
          </p:cNvPr>
          <p:cNvGrpSpPr/>
          <p:nvPr userDrawn="1"/>
        </p:nvGrpSpPr>
        <p:grpSpPr>
          <a:xfrm>
            <a:off x="344806" y="413219"/>
            <a:ext cx="209867" cy="209867"/>
            <a:chOff x="344806" y="413219"/>
            <a:chExt cx="209867" cy="209867"/>
          </a:xfrm>
        </p:grpSpPr>
        <p:sp>
          <p:nvSpPr>
            <p:cNvPr id="139" name="椭圆 138">
              <a:extLst>
                <a:ext uri="{FF2B5EF4-FFF2-40B4-BE49-F238E27FC236}">
                  <a16:creationId xmlns:a16="http://schemas.microsoft.com/office/drawing/2014/main" id="{8B964798-CDB7-4ABF-9009-FD2663D429A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5954EA6-7E22-4F8D-B8B9-A6290936904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 name="组合 137">
            <a:extLst>
              <a:ext uri="{FF2B5EF4-FFF2-40B4-BE49-F238E27FC236}">
                <a16:creationId xmlns:a16="http://schemas.microsoft.com/office/drawing/2014/main" id="{0C7F80F0-5806-47FF-9435-B3D4A83455F5}"/>
              </a:ext>
            </a:extLst>
          </p:cNvPr>
          <p:cNvGrpSpPr/>
          <p:nvPr userDrawn="1"/>
        </p:nvGrpSpPr>
        <p:grpSpPr>
          <a:xfrm>
            <a:off x="9873615" y="287906"/>
            <a:ext cx="1878330" cy="479314"/>
            <a:chOff x="-11865182" y="9433072"/>
            <a:chExt cx="35916977" cy="9165313"/>
          </a:xfrm>
          <a:solidFill>
            <a:srgbClr val="004098"/>
          </a:solidFill>
        </p:grpSpPr>
        <p:sp>
          <p:nvSpPr>
            <p:cNvPr id="141" name="任意多边形: 形状 140">
              <a:extLst>
                <a:ext uri="{FF2B5EF4-FFF2-40B4-BE49-F238E27FC236}">
                  <a16:creationId xmlns:a16="http://schemas.microsoft.com/office/drawing/2014/main" id="{0CBA2AAD-B092-4F1E-9B23-9D3C9A3928F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A16AA24E-881B-4F33-825B-9A1F587E8E4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EA8CD3F-B262-4AD8-80B6-0906BF16C8A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17E178A-FAFC-416E-BFB5-E8628FE83D4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DD902D95-90AF-4B52-BD22-243EA98B42C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7A1204D-2D95-40BC-AB39-0619FE1A6970}"/>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7FCB4391-3DAD-438D-9C9C-C822EF4003C2}"/>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62F98F46-ED13-4CF2-AF22-507A22A88ED9}"/>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FEDAADFE-5CC0-4EB1-A7DE-31D46199143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7064056-1714-4798-BB14-5E3917F7CE86}"/>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28FDEC2-BC59-4719-AC29-43E55C6CF611}"/>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95F6C9E-F7CC-4EE2-9A91-7776B39C8CC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1F828F77-1200-41BA-8096-39AADEAE9963}"/>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E90B2843-9C33-4A77-9863-D84C26A1FF4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29978E6B-8E0D-4E56-A4D3-D1CF552F212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CF598550-3566-4A18-AFF7-E42470DDAC6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7E92D9A-A1FA-4CFC-B957-DA8F86079EE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4F228EE-B1D8-4691-8F9C-5EE71FDA20E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A82F1336-F12C-46DC-AF23-4441DBE5D1D1}"/>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12C38677-122A-447B-BB68-0C53239A3DB3}"/>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8675500-2CD4-4C9C-A691-41465FDA462B}"/>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E73F95E9-ED92-4A16-9D6A-8281ACFA4D2B}"/>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CD91406-B579-43DE-A800-E01BA2929D2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8A902A12-9065-44C1-A8F5-CEBD4F93440D}"/>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769994B1-073A-4F4B-97B4-2EB300BBED7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3989A56-5EDF-4486-81D9-3B429EE909C1}"/>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8E79B6D7-B4FC-46B1-BBAC-885260DE7EF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EED376-986C-446F-BFDD-72E33DE44CC7}"/>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AB8112A7-C427-456F-ADCA-3C65C932FE4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59E965C8-93A8-46FD-B160-42F795831F9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5120C344-511D-498A-94FB-D485617073B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3F1747C2-747D-454A-A87E-2F36BC8093E6}"/>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17C4422-16C9-4226-94DA-7BDE8D232A3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2E4AFA23-433D-4AE1-B273-34EB7EEA470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B1B42E6C-57DB-43D8-98F5-E7A44F755D9A}"/>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9C53CE32-9D00-4F65-9458-D475F03C44FE}"/>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79CA8F6-B533-4E5B-BEE5-94DC89848309}"/>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55F05C63-0144-447B-9160-8C45FA6F4B6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A87AAD3A-E0B4-447B-A15E-815E6B1768D7}"/>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6F2382F-7A8F-40AC-B431-C97F28C76E29}"/>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3E00F6D-8A16-4C73-B4A1-D3591F2A3623}"/>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FF967557-FC3B-4EE7-893E-82D752D5D0CD}"/>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7D6175E-A35C-4F56-83C7-DE398701263D}"/>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5056EFFD-C623-4BE6-BF40-27696ED4494D}"/>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3947659D-1A43-4A95-BCFA-200E418914D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02C90629-4B2A-4A53-9034-D2DCE916B6C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EA32BBC-5805-447B-9836-733DBC312305}"/>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72DDAE1-A055-46F0-BFEA-1AF46C95AE8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05C4B16-8EF8-4360-8181-864F811303D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A4AF93-296A-4845-BF95-1A33D6DD3F63}"/>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FCE4E328-60B6-42A3-BF92-A4B2767ED67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0C02AAF-B5A3-46FF-982B-9A88816541AA}"/>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52F6EF7-C9D3-4698-8CF6-C996F556AB7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A0338FB-73A9-4752-8C5A-5D6C5D8A53D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C4605BD6-669C-4B5C-8280-8BE84F46A8E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D9ED938-1836-41A0-9576-51B81B1614F2}"/>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638A47A7-7FDE-4F13-926E-AC44E482875D}"/>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003D59E2-A4D4-4E6F-B38C-072B305E8F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C6189769-E854-454E-89DD-836BDE7867B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8C61BEE6-D482-445D-93E0-D1613301A22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1D9C14B-70C1-41CD-8AE6-666297D40A7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213B2208-0E47-4017-8010-AE67C04CFAC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787AFDE4-5C09-4393-8689-BD4931A40ABF}"/>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40098C94-F522-4AC5-9806-57CD4F07F6B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7F01B4DD-0768-4E34-97F2-FF8164280125}"/>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13F92DC8-34A7-44B1-A689-6D374157436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CE2B798-4065-4E5F-AA6E-0D4A9574D197}"/>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ACAC81B-170A-4A25-9B4A-85686DBC637D}"/>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E7EE3440-6131-4859-A9CA-B34221C64EB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023178A-8144-494F-BFA0-C26A65D1B7E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0CE03363-4E17-4DEA-85DA-D49234DBADAE}"/>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4EB040C-5421-449D-82B3-19ED4ACBBAB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153BF61-FBD1-4EA4-8E7B-5F37148FBF7F}"/>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0074763A-1348-4608-84E8-EBBAC60D6FC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62043E6D-485A-48B1-9A5A-97B161948B9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317679E4-51F1-4920-B415-37B4DC2D6AED}"/>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5CCC2035-6182-4761-8D4D-706D3DD3F2A6}"/>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9E6351E-C4CE-4DB4-9347-1B70E4573B0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E8E0B078-5EA3-484E-AFA6-47879E2C081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55B496FD-2A6A-4CE9-BF11-B2083D31D5FF}"/>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141A2895-C977-4312-8877-5B3C45F84C61}"/>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A37A5CBE-093B-4151-94C8-9A3AD54B0964}"/>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F3CF2F7A-3FC7-4F09-A4A8-24FD54CB0537}"/>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CB2D3DA-A9B2-4E04-9389-B0E9F32F067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455D5ABE-94B7-4E16-B148-39B160135870}"/>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88B0A5D3-4426-4320-BDA0-C400EDC023CA}"/>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EBF68B90-ABB5-473A-803F-F5E77EF19D4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B1F10B1-8FBC-4FB9-8DC4-C8FD6C7E84D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2E6C8FFE-A48C-4BA9-9A6B-CEC21743B123}"/>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0ED8BA5D-0125-4861-B593-89768FD93EF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7556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9" name="文本占位符 2">
            <a:extLst>
              <a:ext uri="{FF2B5EF4-FFF2-40B4-BE49-F238E27FC236}">
                <a16:creationId xmlns:a16="http://schemas.microsoft.com/office/drawing/2014/main" id="{95F064C4-2151-42CA-BE3E-F3A74E2B8635}"/>
              </a:ext>
            </a:extLst>
          </p:cNvPr>
          <p:cNvSpPr>
            <a:spLocks noGrp="1"/>
          </p:cNvSpPr>
          <p:nvPr>
            <p:ph type="body" sz="quarter" idx="11"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10" name="图片占位符 1">
            <a:extLst>
              <a:ext uri="{FF2B5EF4-FFF2-40B4-BE49-F238E27FC236}">
                <a16:creationId xmlns:a16="http://schemas.microsoft.com/office/drawing/2014/main" id="{1022A81F-D536-43FD-9F7F-4897DD86DA54}"/>
              </a:ext>
            </a:extLst>
          </p:cNvPr>
          <p:cNvSpPr>
            <a:spLocks noGrp="1"/>
          </p:cNvSpPr>
          <p:nvPr>
            <p:ph type="pic" sz="quarter" idx="12"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grpSp>
        <p:nvGrpSpPr>
          <p:cNvPr id="20" name="组合 19">
            <a:extLst>
              <a:ext uri="{FF2B5EF4-FFF2-40B4-BE49-F238E27FC236}">
                <a16:creationId xmlns:a16="http://schemas.microsoft.com/office/drawing/2014/main" id="{83A0CAB8-1636-46EE-9E4F-AB52E4EFA4EE}"/>
              </a:ext>
            </a:extLst>
          </p:cNvPr>
          <p:cNvGrpSpPr/>
          <p:nvPr userDrawn="1"/>
        </p:nvGrpSpPr>
        <p:grpSpPr>
          <a:xfrm>
            <a:off x="640466" y="867990"/>
            <a:ext cx="2433027" cy="0"/>
            <a:chOff x="7460343" y="1311756"/>
            <a:chExt cx="2433027" cy="0"/>
          </a:xfrm>
        </p:grpSpPr>
        <p:cxnSp>
          <p:nvCxnSpPr>
            <p:cNvPr id="21" name="直接连接符 20">
              <a:extLst>
                <a:ext uri="{FF2B5EF4-FFF2-40B4-BE49-F238E27FC236}">
                  <a16:creationId xmlns:a16="http://schemas.microsoft.com/office/drawing/2014/main" id="{DE77E179-2334-41C8-BC13-4E23B6ECF30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2" name="直接连接符 21">
              <a:extLst>
                <a:ext uri="{FF2B5EF4-FFF2-40B4-BE49-F238E27FC236}">
                  <a16:creationId xmlns:a16="http://schemas.microsoft.com/office/drawing/2014/main" id="{5B5D37E1-8A22-4BDD-851F-49EE1D9A735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3" name="文本占位符 27">
            <a:extLst>
              <a:ext uri="{FF2B5EF4-FFF2-40B4-BE49-F238E27FC236}">
                <a16:creationId xmlns:a16="http://schemas.microsoft.com/office/drawing/2014/main" id="{6C84CA3A-2127-42F0-8711-CA56D0BC78D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B02BD126-EB03-423D-8333-ACAB50AE7AC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5" name="组合 134">
            <a:extLst>
              <a:ext uri="{FF2B5EF4-FFF2-40B4-BE49-F238E27FC236}">
                <a16:creationId xmlns:a16="http://schemas.microsoft.com/office/drawing/2014/main" id="{69A24DFB-B4DF-4967-AB42-55EEA89CDA4A}"/>
              </a:ext>
            </a:extLst>
          </p:cNvPr>
          <p:cNvGrpSpPr/>
          <p:nvPr userDrawn="1"/>
        </p:nvGrpSpPr>
        <p:grpSpPr>
          <a:xfrm>
            <a:off x="344806" y="413219"/>
            <a:ext cx="209867" cy="209867"/>
            <a:chOff x="344806" y="413219"/>
            <a:chExt cx="209867" cy="209867"/>
          </a:xfrm>
        </p:grpSpPr>
        <p:sp>
          <p:nvSpPr>
            <p:cNvPr id="137" name="椭圆 136">
              <a:extLst>
                <a:ext uri="{FF2B5EF4-FFF2-40B4-BE49-F238E27FC236}">
                  <a16:creationId xmlns:a16="http://schemas.microsoft.com/office/drawing/2014/main" id="{19B2E593-C5D3-4A60-A1F5-8D0C28CCF253}"/>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C7BC0873-5FB5-40C8-979C-37DB66CD340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 name="组合 135">
            <a:extLst>
              <a:ext uri="{FF2B5EF4-FFF2-40B4-BE49-F238E27FC236}">
                <a16:creationId xmlns:a16="http://schemas.microsoft.com/office/drawing/2014/main" id="{AD909D73-216C-49AD-989D-834EA07BB542}"/>
              </a:ext>
            </a:extLst>
          </p:cNvPr>
          <p:cNvGrpSpPr/>
          <p:nvPr userDrawn="1"/>
        </p:nvGrpSpPr>
        <p:grpSpPr>
          <a:xfrm>
            <a:off x="9873615" y="287906"/>
            <a:ext cx="1878330" cy="479314"/>
            <a:chOff x="-11865182" y="9433072"/>
            <a:chExt cx="35916977" cy="9165313"/>
          </a:xfrm>
          <a:solidFill>
            <a:srgbClr val="004098"/>
          </a:solidFill>
        </p:grpSpPr>
        <p:sp>
          <p:nvSpPr>
            <p:cNvPr id="139" name="任意多边形: 形状 138">
              <a:extLst>
                <a:ext uri="{FF2B5EF4-FFF2-40B4-BE49-F238E27FC236}">
                  <a16:creationId xmlns:a16="http://schemas.microsoft.com/office/drawing/2014/main" id="{548FE1B5-8432-4313-8813-0D3F7F1182E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731F0CE-D6E6-41FC-B49A-3539B2A4DE7D}"/>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56D4966-309F-4E84-974B-7E2EACB77F5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445AE7B2-D9E0-4FCA-9A78-9CAD49EEFFB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39540F76-7766-4BC0-9FEA-23F4FE4AB4A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BF5CA3D6-1AB0-4EA3-ADE9-CA2509CD7844}"/>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E12F4F1E-7C3E-4AC8-9774-D64B0F48E8E3}"/>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A7F69508-969E-4599-A4F1-84C5C3839C7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CC4F58D-A730-43F0-871A-D5B787CF97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1CF990EA-D34D-474C-AD33-2ADB33F271F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D4E534EE-121C-49DA-B0C9-92E8B9FC57DC}"/>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B7CDC55D-DA3B-40DD-BA19-EFAFB92D645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A82E1C4E-4892-4F9A-878B-8F52633AAF8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6DD4480-CB05-470C-BF67-CF2E896116B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9839760F-139C-49DB-9475-EFD58E37151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DCDD46D-74C8-4FC7-B245-B4303D6B5ED5}"/>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F3B60CC9-9C7B-44CB-B488-A65793C7E17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39EE378-47A8-40BE-A10B-871826ABC78A}"/>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CCE534E-C032-48EB-9CF1-B548F9828899}"/>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4DFFA7FD-B6D4-4862-8D9D-93A6CD47C5F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0BABCD02-57B6-493A-9D1C-65F02F03E662}"/>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204CF11-BE30-4D45-BEFA-56CCCC1D9FE0}"/>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ABA8CD6-4147-424C-A25C-D7F7DBE3D33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57FBFB0-0528-487E-B1FB-D4C3F48E134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A38BBF3B-C845-4487-80B2-0E3CE0272B0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72A2EDA-F569-404B-A4DB-8453E0892CA0}"/>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14C6E1A6-3544-41D8-89F1-3D7BDE2EDD5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3AF6B07E-C04B-4B99-BDAE-7BD33760B555}"/>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D1DE9303-7F9B-4812-933B-8AF665F823A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EC216FA4-385F-42EC-A9CE-BFA16352930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2512CC9D-9B43-4BD1-A29B-E0F286F052A7}"/>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DC0901ED-53F3-4FA2-BC3C-62D72640E6E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01767131-25DD-43AE-86D4-6D35E5C86864}"/>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32332A8-B2BC-4A3C-A98B-7C50B23E4FAD}"/>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2DBE50A-6735-4C1B-9FA4-28EED442DB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615014B1-C487-4A44-8C86-27748A986A7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A7DF91A0-AEFC-4AE9-84EA-54406330813C}"/>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3D83C064-1456-4C51-B0A5-DA0F9F42BF6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83EBB343-4B59-446F-9257-6B50AD22121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964C650-62DD-4149-8FEA-C2008BB8ADAC}"/>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574B369-B34E-45D2-ADDC-79C0A1F61C1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6553160E-F897-4D83-826E-9EED17AC118B}"/>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7F97E16-DA29-4276-93F6-2FE10AC583C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BBA4F45-AD18-4F39-9903-F2C807CB00EB}"/>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9953779-48CD-4690-87D7-C6A9505EFACC}"/>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CB8B9C14-0A18-4A37-BEC4-34BD009F2562}"/>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65F580C0-EC58-4E17-8C31-E85E9728F8EB}"/>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F525CA5-29C2-4561-900E-A63363C38F6B}"/>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84643F93-7D98-4261-A6D7-ED56256631F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D9259EC-194A-4AB7-B5D7-041F505C429C}"/>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B14E5C70-819D-4A3C-B40B-E296F8E26A3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39C97EB8-376B-44E8-9970-20EEB10BBBFD}"/>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0386B81-2148-42EF-9E12-AA2002AE7058}"/>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2826CDF-6252-49EF-8028-A7267461DBFE}"/>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687856FB-12AF-411E-B54A-F32939EC0F9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DCF99EE7-C6CB-49D1-BB9C-2C1C85F119A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DDC5A35-7D5D-4136-9DED-C5F8EBE4AEE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DCF95688-C12D-4DCF-90B6-724076183FCD}"/>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BC95DEAA-60EA-42A0-9005-93B36B4CEBF4}"/>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B8A33A44-52CA-48A4-B951-E7C1550572B0}"/>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3CB2148D-2000-4A1B-AFD5-EEF81E7E88A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F99AD1E8-D891-4FC4-8C58-9FEED55464B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6D3E4672-8DC1-4621-92A1-E0C38EF89660}"/>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9191493F-184F-4C1F-9936-CAD78379C01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E2310EC9-34BA-4E32-A1E2-2327702E43A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19B1BEC2-D595-480C-B145-2FCC840D1B7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9E54D99-8C79-45D5-BACD-82C29451540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A4CE7535-D4AC-4BC1-8B08-4CD677F74D5F}"/>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8E66022-B21A-4608-A88F-9BDE799876E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3505BEDC-BF3B-4CDB-8424-69CCFE883A0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8DFB6CB3-AE7A-47A0-892B-553BDE66737B}"/>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CD7CDEC-698F-449F-A04D-552A5ABA91DD}"/>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709FB3AC-7395-4CC5-8204-11DD5CBC1FED}"/>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41F39FD9-DF73-4388-BACD-A45CE9E6503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F9BF2D17-C13E-4D6D-BAC4-46C7EB835FDD}"/>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F507D4D-1381-40AA-B2E6-8E0A25C46A15}"/>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985C5BEC-2998-43A9-B5FE-1162750955B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FBB47FC5-6E73-4BA3-9FF8-975F82F4C903}"/>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08A35AD4-166F-436E-A6DA-29BC1FC1959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BEFA58CD-EDC5-49DF-B8F2-F598D60B1FF2}"/>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F3F90F2-F5C7-4121-A268-DA0F6B3958F3}"/>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0E3C69E-9583-4869-9740-D68110B9611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3B0FEC32-6125-4A2C-B57F-1E3F4AFC7AC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73DE4BB0-51A5-4ECF-A819-A455CC618FA9}"/>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30D4AA5D-41B2-431C-83F4-E106C4F5AAA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33ACB398-8087-4504-AFDB-B06EC26CE88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7003EFD-A4D9-4DDB-A647-228F942232B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0D51918-5E2E-4EBD-8F89-09B2B78C2A66}"/>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6ACC3713-C3C1-4363-BF8D-DF4869D850D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8BC10782-6E82-4FEB-8E76-B70528AB79F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09185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B478B16D-05CE-409C-AFA8-365FCE903027}"/>
              </a:ext>
            </a:extLst>
          </p:cNvPr>
          <p:cNvGrpSpPr/>
          <p:nvPr userDrawn="1"/>
        </p:nvGrpSpPr>
        <p:grpSpPr>
          <a:xfrm>
            <a:off x="640466" y="867990"/>
            <a:ext cx="2433027" cy="0"/>
            <a:chOff x="7460343" y="1311756"/>
            <a:chExt cx="2433027" cy="0"/>
          </a:xfrm>
        </p:grpSpPr>
        <p:cxnSp>
          <p:nvCxnSpPr>
            <p:cNvPr id="18" name="直接连接符 17">
              <a:extLst>
                <a:ext uri="{FF2B5EF4-FFF2-40B4-BE49-F238E27FC236}">
                  <a16:creationId xmlns:a16="http://schemas.microsoft.com/office/drawing/2014/main" id="{580AFB69-5AC1-472F-B1AA-74BEB7A9A9B8}"/>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9" name="直接连接符 18">
              <a:extLst>
                <a:ext uri="{FF2B5EF4-FFF2-40B4-BE49-F238E27FC236}">
                  <a16:creationId xmlns:a16="http://schemas.microsoft.com/office/drawing/2014/main" id="{94566BB7-31EF-4B1D-BAB4-9BDCCB1D5ED1}"/>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0" name="文本占位符 27">
            <a:extLst>
              <a:ext uri="{FF2B5EF4-FFF2-40B4-BE49-F238E27FC236}">
                <a16:creationId xmlns:a16="http://schemas.microsoft.com/office/drawing/2014/main" id="{AE81F9E4-D351-4DFE-ABF8-E637B65A43A4}"/>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ECA72901-B27B-4A19-A1AE-2A7B4A7D71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BB07EFE0-FC37-4765-A750-15FF02F9C7A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F2E3BA1F-DE20-4291-B38C-58D4184D1BFF}"/>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2488584-E1CF-454F-9BE3-ACDE8A0E1FC5}"/>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26A5F748-A336-4A2D-8708-81E22223500D}"/>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0E561E4A-E966-4DCD-A591-1EEF4D5F43A0}"/>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7BC4CD8-F7EF-4A36-BB4C-EE29B1C165B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898F7F7-1C47-4D74-8A13-066388D4DB84}"/>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94AE3F6B-F15A-4D6C-98F5-C9BE6012BFC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5BF79DAD-BCE7-453B-96A6-CD202EA019AA}"/>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B670288-276B-41BD-A964-4ED883F5CF9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44637C2-B96C-446A-BBDB-AD9D2A66E81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E9CAB58-FA39-4350-8B7F-E18A475E17CD}"/>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8AEBA53D-17A5-4DD2-BF26-44A5401494A2}"/>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561D4AB2-1B83-4466-BE87-C299A07E299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5F932B9-F416-4AF0-BF3D-D165615C193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FB1A2CA4-53BC-4D62-8BF5-FDEC34A1267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9B453001-98B0-4FEB-89C4-BCD9CA1F4AB6}"/>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A284C2E-26E6-4408-A231-790F51EDDA88}"/>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6ED813D-8C91-4B06-95A2-44CDB35A4ED9}"/>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3FE8F9D4-93B9-41E0-812A-B2E61DD3FF32}"/>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F6503D50-3448-4FCA-A7A6-8BE8D5E38B3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BBFC6B28-F9A1-46C7-932C-DDBE31EB52E3}"/>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D168F74-1DD5-4F5F-A60B-93E33DD17EE8}"/>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4327849C-6667-4827-8610-C8039EC2BF8A}"/>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A8D1520-82CA-4EB3-B19D-9485C6F6E82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5477FA21-A6E4-4E66-86AF-2C0A07A3716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BE84FE5C-16B1-4D18-9E82-61381ED691B8}"/>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0D93F12-05D0-490E-AAA7-15443BF29E6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B58FD48-767E-4A42-B1DC-C570213AB282}"/>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0317B2C-D7FB-40EE-86B7-16372640B137}"/>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1C6BCA7-EDAD-4475-AD74-C02CA705AE31}"/>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4E544C48-DE79-4FFD-A43C-50161DBA6640}"/>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EDB60821-A80C-44BE-A0E4-EC9E3A83F92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5A0C7E2-E058-4FB4-AEC0-46DF26951B7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B2F409E3-D6DD-43F6-866D-94B1A4F61A7F}"/>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1A5901B-0A70-4DA1-B14E-44FF8D87A241}"/>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6F3399B7-BB26-4A84-9A44-09A52F4F0E8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C12906C-7888-4CDE-B21E-0854B75418D1}"/>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D09B5DD-938D-4C71-96CA-B23F9A69B3CD}"/>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C4E46003-B093-4471-9C00-3C0996BB3CB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65EFBAB3-BDAF-4D0D-90C9-990861E547A5}"/>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5ECC610-660B-480D-8BF2-504E153C35D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C0A859F1-DB07-4BFF-83D8-2028808F8C0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F056BB3E-7AAB-48EB-A5B4-15E612C6478D}"/>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2EDA2620-3FFB-4B47-9955-16D702379A5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CC518EFC-C95F-4167-8D11-6CFA08CEB38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F8D17EB-D144-4A96-8201-AF16B32679A3}"/>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120CA33-13B0-404E-9D4C-CFE10337D355}"/>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CE5EDCF-0BDD-410F-82CB-8ADED635486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9BD5C6B-023E-46EB-9FF7-77B52FC7E44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4042F7E-86C7-4380-B14C-51F8CA0A2F8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3B796890-2416-417A-BCA8-E656B6E961A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D96FB0B7-72FD-49C8-85C7-4D06A45D1909}"/>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AFFAA39-BE9E-426C-AB14-6D645991EC4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4B41DFB-5D4F-4785-B7BE-6632B922A55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37C30CF-C6C5-4371-B495-CB811052474C}"/>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375F57F-AACF-43F6-9867-E5AD3E4C2E7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4BCB63-D4B5-40A5-BFBE-EA8A15356AEA}"/>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3935AC8-D3D0-4799-8085-045A7C6E665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CA624EB-9E15-4150-8E0D-A38D9ABA7C8C}"/>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F17EE51D-1E3A-4C53-A4F1-AEFE9E5585A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BF6096F-F393-4713-9119-FD2A4C8CE4C8}"/>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5CB53E13-5E60-4F5D-845E-48F568C6BE8D}"/>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01AFEAE-A7EC-4DFB-A46E-F227A5102EC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7EADA40E-81BC-4264-A097-891BB21668B1}"/>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681C8A99-A6A6-487B-B165-ED31C77ECA5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064E087-10D9-4CA5-92C4-3C3D5115C03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C5F4EB1-FD8B-4D77-9BF2-44153DD0E8C1}"/>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54533FAE-6BB6-4635-86B9-6EB3F28ED01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AF653B4-4155-4C6F-83E3-8F0D8395FA5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0140FEF1-7FA6-4EF5-96F2-263948609BC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A477B2F6-7125-479C-8391-179BCE27A3BC}"/>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9DB82F8-296B-431A-88D4-DDE4F74166A6}"/>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F90AE5E7-7682-4ADD-8795-6D0B7B282AC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0BB18E-0ED2-4297-A7A0-A8183B047E7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FE9C7668-59B2-44F8-AD02-3C9C5A533D5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09398D98-621E-497B-A821-5B4A87D86A6B}"/>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4A29894C-4235-4A7B-8BCA-C2B7E970BD35}"/>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2BDC2663-4613-4000-9E3A-589D14D30A2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D0AD37E-270C-4FAD-9C62-7558644EA6C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DEC34E57-8E02-478E-9F73-416F35DECD6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E11274-3D30-4A9F-8177-2E3FA713B27C}"/>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25E3D3DE-6D1A-4275-981A-42B21924E03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A4719A1F-AFEF-404F-A60F-F48E1598ED6E}"/>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430A52CC-741F-43A3-83BB-253B33AF0250}"/>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71B14F8-E7FA-4626-9E73-AD0671CF2A2F}"/>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67219B4E-C1FC-46AA-9B35-AF77DD75986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E164DB75-6EF5-49F6-8A63-61F74CC53483}"/>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8B69569E-DA7A-44DB-B48F-D95BCB909615}"/>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2B15597-ECF1-4CC9-A4A2-03A846974D8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C69AF2C2-E209-4869-BD01-261115D4650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29053AD-A0E5-41CF-9C29-AB089798D9C1}"/>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32F30DA0-0DB4-46BC-81CF-D4B75A6A028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8C070F4-A815-48C7-A820-F278CB8CDF9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4875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18" name="任意多边形 19">
            <a:extLst>
              <a:ext uri="{FF2B5EF4-FFF2-40B4-BE49-F238E27FC236}">
                <a16:creationId xmlns:a16="http://schemas.microsoft.com/office/drawing/2014/main" id="{2B3E1B21-C2CF-4916-9BF4-9009D0FF7FE7}"/>
              </a:ext>
            </a:extLst>
          </p:cNvPr>
          <p:cNvSpPr/>
          <p:nvPr userDrawn="1"/>
        </p:nvSpPr>
        <p:spPr>
          <a:xfrm>
            <a:off x="-3" y="2206485"/>
            <a:ext cx="7583559" cy="1848680"/>
          </a:xfrm>
          <a:custGeom>
            <a:avLst/>
            <a:gdLst>
              <a:gd name="connsiteX0" fmla="*/ 4840357 w 5590762"/>
              <a:gd name="connsiteY0" fmla="*/ 0 h 1500810"/>
              <a:gd name="connsiteX1" fmla="*/ 5590762 w 5590762"/>
              <a:gd name="connsiteY1" fmla="*/ 750405 h 1500810"/>
              <a:gd name="connsiteX2" fmla="*/ 4840357 w 5590762"/>
              <a:gd name="connsiteY2" fmla="*/ 1500810 h 1500810"/>
              <a:gd name="connsiteX3" fmla="*/ 0 w 5590762"/>
              <a:gd name="connsiteY3" fmla="*/ 1500810 h 1500810"/>
              <a:gd name="connsiteX4" fmla="*/ 0 w 5590762"/>
              <a:gd name="connsiteY4" fmla="*/ 1 h 1500810"/>
              <a:gd name="connsiteX5" fmla="*/ 4840337 w 5590762"/>
              <a:gd name="connsiteY5" fmla="*/ 1 h 150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762" h="1500810">
                <a:moveTo>
                  <a:pt x="4840357" y="0"/>
                </a:moveTo>
                <a:cubicBezTo>
                  <a:pt x="5254794" y="0"/>
                  <a:pt x="5590762" y="335968"/>
                  <a:pt x="5590762" y="750405"/>
                </a:cubicBezTo>
                <a:cubicBezTo>
                  <a:pt x="5590762" y="1164842"/>
                  <a:pt x="5254794" y="1500810"/>
                  <a:pt x="4840357" y="1500810"/>
                </a:cubicBezTo>
                <a:lnTo>
                  <a:pt x="0" y="1500810"/>
                </a:lnTo>
                <a:lnTo>
                  <a:pt x="0" y="1"/>
                </a:lnTo>
                <a:lnTo>
                  <a:pt x="4840337" y="1"/>
                </a:ln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a:extLst>
              <a:ext uri="{FF2B5EF4-FFF2-40B4-BE49-F238E27FC236}">
                <a16:creationId xmlns:a16="http://schemas.microsoft.com/office/drawing/2014/main" id="{BEFC0F3C-17D3-4AA6-BE7D-65BD283C2775}"/>
              </a:ext>
            </a:extLst>
          </p:cNvPr>
          <p:cNvCxnSpPr/>
          <p:nvPr userDrawn="1"/>
        </p:nvCxnSpPr>
        <p:spPr>
          <a:xfrm>
            <a:off x="1093304" y="3697357"/>
            <a:ext cx="116287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0" name="组合 229">
            <a:extLst>
              <a:ext uri="{FF2B5EF4-FFF2-40B4-BE49-F238E27FC236}">
                <a16:creationId xmlns:a16="http://schemas.microsoft.com/office/drawing/2014/main" id="{47E7F27C-94A1-4459-880B-73AEE264C692}"/>
              </a:ext>
            </a:extLst>
          </p:cNvPr>
          <p:cNvGrpSpPr/>
          <p:nvPr userDrawn="1"/>
        </p:nvGrpSpPr>
        <p:grpSpPr>
          <a:xfrm>
            <a:off x="997868" y="4330265"/>
            <a:ext cx="3119395" cy="189643"/>
            <a:chOff x="1271280" y="2627157"/>
            <a:chExt cx="9258301" cy="562858"/>
          </a:xfrm>
          <a:solidFill>
            <a:srgbClr val="004098"/>
          </a:solidFill>
        </p:grpSpPr>
        <p:sp>
          <p:nvSpPr>
            <p:cNvPr id="231" name="任意多边形: 形状 230">
              <a:extLst>
                <a:ext uri="{FF2B5EF4-FFF2-40B4-BE49-F238E27FC236}">
                  <a16:creationId xmlns:a16="http://schemas.microsoft.com/office/drawing/2014/main" id="{55518CC8-7E63-406D-A072-643E5836AFBF}"/>
                </a:ext>
              </a:extLst>
            </p:cNvPr>
            <p:cNvSpPr/>
            <p:nvPr/>
          </p:nvSpPr>
          <p:spPr>
            <a:xfrm>
              <a:off x="1271280" y="2628900"/>
              <a:ext cx="497068" cy="527051"/>
            </a:xfrm>
            <a:custGeom>
              <a:avLst/>
              <a:gdLst/>
              <a:ahLst/>
              <a:cxnLst/>
              <a:rect l="0" t="0" r="0" b="0"/>
              <a:pathLst>
                <a:path w="497068" h="527051">
                  <a:moveTo>
                    <a:pt x="0" y="37312"/>
                  </a:moveTo>
                  <a:cubicBezTo>
                    <a:pt x="0" y="68378"/>
                    <a:pt x="1389" y="68785"/>
                    <a:pt x="98425" y="66161"/>
                  </a:cubicBezTo>
                  <a:lnTo>
                    <a:pt x="196850" y="63500"/>
                  </a:lnTo>
                  <a:lnTo>
                    <a:pt x="216486" y="527050"/>
                  </a:lnTo>
                  <a:lnTo>
                    <a:pt x="279400" y="527050"/>
                  </a:lnTo>
                  <a:lnTo>
                    <a:pt x="279400" y="69850"/>
                  </a:lnTo>
                  <a:lnTo>
                    <a:pt x="497067" y="69850"/>
                  </a:lnTo>
                  <a:lnTo>
                    <a:pt x="476250" y="0"/>
                  </a:lnTo>
                  <a:lnTo>
                    <a:pt x="0" y="58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2" name="任意多边形: 形状 231">
              <a:extLst>
                <a:ext uri="{FF2B5EF4-FFF2-40B4-BE49-F238E27FC236}">
                  <a16:creationId xmlns:a16="http://schemas.microsoft.com/office/drawing/2014/main" id="{CF4717BB-0ED8-47D2-8164-A8385E5DCD67}"/>
                </a:ext>
              </a:extLst>
            </p:cNvPr>
            <p:cNvSpPr/>
            <p:nvPr/>
          </p:nvSpPr>
          <p:spPr>
            <a:xfrm>
              <a:off x="3976380" y="2627157"/>
              <a:ext cx="482600" cy="530811"/>
            </a:xfrm>
            <a:custGeom>
              <a:avLst/>
              <a:gdLst>
                <a:gd name="connsiteX0" fmla="*/ 103356 w 482600"/>
                <a:gd name="connsiteY0" fmla="*/ 61022 h 530811"/>
                <a:gd name="connsiteX1" fmla="*/ 66675 w 482600"/>
                <a:gd name="connsiteY1" fmla="*/ 72406 h 530811"/>
                <a:gd name="connsiteX2" fmla="*/ 63500 w 482600"/>
                <a:gd name="connsiteY2" fmla="*/ 276910 h 530811"/>
                <a:gd name="connsiteX3" fmla="*/ 63500 w 482600"/>
                <a:gd name="connsiteY3" fmla="*/ 465293 h 530811"/>
                <a:gd name="connsiteX4" fmla="*/ 161925 w 482600"/>
                <a:gd name="connsiteY4" fmla="*/ 458923 h 530811"/>
                <a:gd name="connsiteX5" fmla="*/ 415854 w 482600"/>
                <a:gd name="connsiteY5" fmla="*/ 294802 h 530811"/>
                <a:gd name="connsiteX6" fmla="*/ 334980 w 482600"/>
                <a:gd name="connsiteY6" fmla="*/ 110401 h 530811"/>
                <a:gd name="connsiteX7" fmla="*/ 103356 w 482600"/>
                <a:gd name="connsiteY7" fmla="*/ 61022 h 530811"/>
                <a:gd name="connsiteX8" fmla="*/ 207659 w 482600"/>
                <a:gd name="connsiteY8" fmla="*/ 577 h 530811"/>
                <a:gd name="connsiteX9" fmla="*/ 384292 w 482600"/>
                <a:gd name="connsiteY9" fmla="*/ 60876 h 530811"/>
                <a:gd name="connsiteX10" fmla="*/ 482600 w 482600"/>
                <a:gd name="connsiteY10" fmla="*/ 274793 h 530811"/>
                <a:gd name="connsiteX11" fmla="*/ 156564 w 482600"/>
                <a:gd name="connsiteY11" fmla="*/ 520277 h 530811"/>
                <a:gd name="connsiteX12" fmla="*/ 0 w 482600"/>
                <a:gd name="connsiteY12" fmla="*/ 530811 h 530811"/>
                <a:gd name="connsiteX13" fmla="*/ 0 w 482600"/>
                <a:gd name="connsiteY13" fmla="*/ 8093 h 530811"/>
                <a:gd name="connsiteX14" fmla="*/ 117475 w 482600"/>
                <a:gd name="connsiteY14" fmla="*/ 1814 h 530811"/>
                <a:gd name="connsiteX15" fmla="*/ 207659 w 482600"/>
                <a:gd name="connsiteY15" fmla="*/ 577 h 53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00" h="530811">
                  <a:moveTo>
                    <a:pt x="103356" y="61022"/>
                  </a:moveTo>
                  <a:cubicBezTo>
                    <a:pt x="82174" y="61706"/>
                    <a:pt x="68087" y="65238"/>
                    <a:pt x="66675" y="72406"/>
                  </a:cubicBezTo>
                  <a:cubicBezTo>
                    <a:pt x="64929" y="81272"/>
                    <a:pt x="63500" y="173299"/>
                    <a:pt x="63500" y="276910"/>
                  </a:cubicBezTo>
                  <a:lnTo>
                    <a:pt x="63500" y="465293"/>
                  </a:lnTo>
                  <a:lnTo>
                    <a:pt x="161925" y="458923"/>
                  </a:lnTo>
                  <a:cubicBezTo>
                    <a:pt x="318386" y="448798"/>
                    <a:pt x="404791" y="392952"/>
                    <a:pt x="415854" y="294802"/>
                  </a:cubicBezTo>
                  <a:cubicBezTo>
                    <a:pt x="424425" y="218756"/>
                    <a:pt x="394915" y="151469"/>
                    <a:pt x="334980" y="110401"/>
                  </a:cubicBezTo>
                  <a:cubicBezTo>
                    <a:pt x="294316" y="82537"/>
                    <a:pt x="166903" y="58968"/>
                    <a:pt x="103356" y="61022"/>
                  </a:cubicBezTo>
                  <a:close/>
                  <a:moveTo>
                    <a:pt x="207659" y="577"/>
                  </a:moveTo>
                  <a:cubicBezTo>
                    <a:pt x="286380" y="3869"/>
                    <a:pt x="334348" y="21554"/>
                    <a:pt x="384292" y="60876"/>
                  </a:cubicBezTo>
                  <a:cubicBezTo>
                    <a:pt x="451912" y="114114"/>
                    <a:pt x="482600" y="180892"/>
                    <a:pt x="482600" y="274793"/>
                  </a:cubicBezTo>
                  <a:cubicBezTo>
                    <a:pt x="482600" y="448515"/>
                    <a:pt x="409932" y="503230"/>
                    <a:pt x="156564" y="520277"/>
                  </a:cubicBezTo>
                  <a:lnTo>
                    <a:pt x="0" y="530811"/>
                  </a:lnTo>
                  <a:lnTo>
                    <a:pt x="0" y="8093"/>
                  </a:lnTo>
                  <a:lnTo>
                    <a:pt x="117475" y="1814"/>
                  </a:lnTo>
                  <a:cubicBezTo>
                    <a:pt x="151761" y="-19"/>
                    <a:pt x="181419" y="-520"/>
                    <a:pt x="207659" y="5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3" name="任意多边形: 形状 232">
              <a:extLst>
                <a:ext uri="{FF2B5EF4-FFF2-40B4-BE49-F238E27FC236}">
                  <a16:creationId xmlns:a16="http://schemas.microsoft.com/office/drawing/2014/main" id="{2CA80FCE-A4A9-4A13-A755-BC86AC612003}"/>
                </a:ext>
              </a:extLst>
            </p:cNvPr>
            <p:cNvSpPr/>
            <p:nvPr/>
          </p:nvSpPr>
          <p:spPr>
            <a:xfrm>
              <a:off x="5627380" y="2635250"/>
              <a:ext cx="393701" cy="520701"/>
            </a:xfrm>
            <a:custGeom>
              <a:avLst/>
              <a:gdLst/>
              <a:ahLst/>
              <a:cxnLst/>
              <a:rect l="0" t="0" r="0" b="0"/>
              <a:pathLst>
                <a:path w="393701" h="520701">
                  <a:moveTo>
                    <a:pt x="0" y="0"/>
                  </a:moveTo>
                  <a:lnTo>
                    <a:pt x="0" y="520700"/>
                  </a:lnTo>
                  <a:lnTo>
                    <a:pt x="393700" y="520700"/>
                  </a:lnTo>
                  <a:lnTo>
                    <a:pt x="393700" y="457200"/>
                  </a:lnTo>
                  <a:lnTo>
                    <a:pt x="63500" y="457200"/>
                  </a:lnTo>
                  <a:lnTo>
                    <a:pt x="635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4" name="任意多边形: 形状 233">
              <a:extLst>
                <a:ext uri="{FF2B5EF4-FFF2-40B4-BE49-F238E27FC236}">
                  <a16:creationId xmlns:a16="http://schemas.microsoft.com/office/drawing/2014/main" id="{809ED7E2-5781-4D05-AE04-154F5736F113}"/>
                </a:ext>
              </a:extLst>
            </p:cNvPr>
            <p:cNvSpPr/>
            <p:nvPr/>
          </p:nvSpPr>
          <p:spPr>
            <a:xfrm>
              <a:off x="7189480" y="2635250"/>
              <a:ext cx="76201" cy="520701"/>
            </a:xfrm>
            <a:custGeom>
              <a:avLst/>
              <a:gdLst/>
              <a:ahLst/>
              <a:cxnLst/>
              <a:rect l="0" t="0" r="0" b="0"/>
              <a:pathLst>
                <a:path w="76201" h="520701">
                  <a:moveTo>
                    <a:pt x="0" y="0"/>
                  </a:moveTo>
                  <a:lnTo>
                    <a:pt x="0" y="520700"/>
                  </a:lnTo>
                  <a:lnTo>
                    <a:pt x="76200" y="520700"/>
                  </a:lnTo>
                  <a:lnTo>
                    <a:pt x="762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5" name="任意多边形: 形状 234">
              <a:extLst>
                <a:ext uri="{FF2B5EF4-FFF2-40B4-BE49-F238E27FC236}">
                  <a16:creationId xmlns:a16="http://schemas.microsoft.com/office/drawing/2014/main" id="{88239B38-60F6-4553-86F0-B081046D675D}"/>
                </a:ext>
              </a:extLst>
            </p:cNvPr>
            <p:cNvSpPr/>
            <p:nvPr/>
          </p:nvSpPr>
          <p:spPr>
            <a:xfrm>
              <a:off x="1748559" y="2724301"/>
              <a:ext cx="404054" cy="465714"/>
            </a:xfrm>
            <a:custGeom>
              <a:avLst/>
              <a:gdLst/>
              <a:ahLst/>
              <a:cxnLst/>
              <a:rect l="0" t="0" r="0" b="0"/>
              <a:pathLst>
                <a:path w="404054" h="465714">
                  <a:moveTo>
                    <a:pt x="67326" y="43138"/>
                  </a:moveTo>
                  <a:cubicBezTo>
                    <a:pt x="49041" y="59910"/>
                    <a:pt x="30138" y="89342"/>
                    <a:pt x="25319" y="108543"/>
                  </a:cubicBezTo>
                  <a:cubicBezTo>
                    <a:pt x="15673" y="146977"/>
                    <a:pt x="37288" y="212898"/>
                    <a:pt x="60459" y="215708"/>
                  </a:cubicBezTo>
                  <a:cubicBezTo>
                    <a:pt x="154750" y="227146"/>
                    <a:pt x="291240" y="256149"/>
                    <a:pt x="305166" y="267707"/>
                  </a:cubicBezTo>
                  <a:cubicBezTo>
                    <a:pt x="331876" y="289874"/>
                    <a:pt x="326331" y="338850"/>
                    <a:pt x="294595" y="361079"/>
                  </a:cubicBezTo>
                  <a:cubicBezTo>
                    <a:pt x="261262" y="384426"/>
                    <a:pt x="167098" y="378532"/>
                    <a:pt x="88184" y="348160"/>
                  </a:cubicBezTo>
                  <a:cubicBezTo>
                    <a:pt x="41699" y="330269"/>
                    <a:pt x="36430" y="330460"/>
                    <a:pt x="21724" y="350571"/>
                  </a:cubicBezTo>
                  <a:cubicBezTo>
                    <a:pt x="0" y="380280"/>
                    <a:pt x="18067" y="399550"/>
                    <a:pt x="90920" y="424373"/>
                  </a:cubicBezTo>
                  <a:cubicBezTo>
                    <a:pt x="212245" y="465713"/>
                    <a:pt x="342254" y="441086"/>
                    <a:pt x="379128" y="369780"/>
                  </a:cubicBezTo>
                  <a:cubicBezTo>
                    <a:pt x="403710" y="322243"/>
                    <a:pt x="404053" y="300419"/>
                    <a:pt x="380923" y="255691"/>
                  </a:cubicBezTo>
                  <a:cubicBezTo>
                    <a:pt x="353087" y="201862"/>
                    <a:pt x="291525" y="175348"/>
                    <a:pt x="192682" y="174620"/>
                  </a:cubicBezTo>
                  <a:cubicBezTo>
                    <a:pt x="103685" y="173964"/>
                    <a:pt x="74723" y="159340"/>
                    <a:pt x="88958" y="122247"/>
                  </a:cubicBezTo>
                  <a:cubicBezTo>
                    <a:pt x="93289" y="110960"/>
                    <a:pt x="118831" y="95801"/>
                    <a:pt x="145718" y="88561"/>
                  </a:cubicBezTo>
                  <a:cubicBezTo>
                    <a:pt x="185808" y="77766"/>
                    <a:pt x="207772" y="80026"/>
                    <a:pt x="267797" y="101123"/>
                  </a:cubicBezTo>
                  <a:cubicBezTo>
                    <a:pt x="355814" y="132059"/>
                    <a:pt x="344538" y="132061"/>
                    <a:pt x="361103" y="101109"/>
                  </a:cubicBezTo>
                  <a:cubicBezTo>
                    <a:pt x="373395" y="78140"/>
                    <a:pt x="368317" y="72019"/>
                    <a:pt x="313925" y="44238"/>
                  </a:cubicBezTo>
                  <a:cubicBezTo>
                    <a:pt x="228304" y="509"/>
                    <a:pt x="114355" y="0"/>
                    <a:pt x="67326" y="4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6" name="任意多边形: 形状 235">
              <a:extLst>
                <a:ext uri="{FF2B5EF4-FFF2-40B4-BE49-F238E27FC236}">
                  <a16:creationId xmlns:a16="http://schemas.microsoft.com/office/drawing/2014/main" id="{F1152903-47D8-4645-B063-8FA8CA9D3A34}"/>
                </a:ext>
              </a:extLst>
            </p:cNvPr>
            <p:cNvSpPr/>
            <p:nvPr/>
          </p:nvSpPr>
          <p:spPr>
            <a:xfrm>
              <a:off x="2236480" y="2729217"/>
              <a:ext cx="383019" cy="460548"/>
            </a:xfrm>
            <a:custGeom>
              <a:avLst/>
              <a:gdLst/>
              <a:ahLst/>
              <a:cxnLst/>
              <a:rect l="0" t="0" r="0" b="0"/>
              <a:pathLst>
                <a:path w="383019" h="460548">
                  <a:moveTo>
                    <a:pt x="324716" y="30050"/>
                  </a:moveTo>
                  <a:cubicBezTo>
                    <a:pt x="320747" y="34019"/>
                    <a:pt x="317500" y="104570"/>
                    <a:pt x="317500" y="186830"/>
                  </a:cubicBezTo>
                  <a:cubicBezTo>
                    <a:pt x="317500" y="365948"/>
                    <a:pt x="310414" y="375933"/>
                    <a:pt x="183292" y="375933"/>
                  </a:cubicBezTo>
                  <a:cubicBezTo>
                    <a:pt x="70086" y="375933"/>
                    <a:pt x="63500" y="365230"/>
                    <a:pt x="63500" y="181258"/>
                  </a:cubicBezTo>
                  <a:lnTo>
                    <a:pt x="63500" y="33033"/>
                  </a:lnTo>
                  <a:lnTo>
                    <a:pt x="0" y="33033"/>
                  </a:lnTo>
                  <a:lnTo>
                    <a:pt x="0" y="192618"/>
                  </a:lnTo>
                  <a:cubicBezTo>
                    <a:pt x="0" y="282647"/>
                    <a:pt x="5981" y="363378"/>
                    <a:pt x="13722" y="377843"/>
                  </a:cubicBezTo>
                  <a:cubicBezTo>
                    <a:pt x="44413" y="435189"/>
                    <a:pt x="216983" y="460547"/>
                    <a:pt x="310536" y="421458"/>
                  </a:cubicBezTo>
                  <a:cubicBezTo>
                    <a:pt x="377484" y="393486"/>
                    <a:pt x="383018" y="372013"/>
                    <a:pt x="371855" y="183575"/>
                  </a:cubicBezTo>
                  <a:cubicBezTo>
                    <a:pt x="362466" y="25076"/>
                    <a:pt x="354766" y="0"/>
                    <a:pt x="324716" y="30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7" name="任意多边形: 形状 236">
              <a:extLst>
                <a:ext uri="{FF2B5EF4-FFF2-40B4-BE49-F238E27FC236}">
                  <a16:creationId xmlns:a16="http://schemas.microsoft.com/office/drawing/2014/main" id="{11360DAE-ACFD-42FC-8FCE-9926F1772E39}"/>
                </a:ext>
              </a:extLst>
            </p:cNvPr>
            <p:cNvSpPr/>
            <p:nvPr/>
          </p:nvSpPr>
          <p:spPr>
            <a:xfrm>
              <a:off x="2731780" y="2743163"/>
              <a:ext cx="341780" cy="412788"/>
            </a:xfrm>
            <a:custGeom>
              <a:avLst/>
              <a:gdLst/>
              <a:ahLst/>
              <a:cxnLst/>
              <a:rect l="0" t="0" r="0" b="0"/>
              <a:pathLst>
                <a:path w="341780" h="412788">
                  <a:moveTo>
                    <a:pt x="7592" y="15729"/>
                  </a:moveTo>
                  <a:cubicBezTo>
                    <a:pt x="3416" y="19904"/>
                    <a:pt x="0" y="110950"/>
                    <a:pt x="0" y="218054"/>
                  </a:cubicBezTo>
                  <a:lnTo>
                    <a:pt x="0" y="412787"/>
                  </a:lnTo>
                  <a:lnTo>
                    <a:pt x="62641" y="412787"/>
                  </a:lnTo>
                  <a:lnTo>
                    <a:pt x="57150" y="129908"/>
                  </a:lnTo>
                  <a:lnTo>
                    <a:pt x="183252" y="271348"/>
                  </a:lnTo>
                  <a:cubicBezTo>
                    <a:pt x="252608" y="349139"/>
                    <a:pt x="317047" y="412787"/>
                    <a:pt x="326450" y="412787"/>
                  </a:cubicBezTo>
                  <a:cubicBezTo>
                    <a:pt x="340479" y="412787"/>
                    <a:pt x="341779" y="375779"/>
                    <a:pt x="333697" y="206412"/>
                  </a:cubicBezTo>
                  <a:cubicBezTo>
                    <a:pt x="324411" y="11786"/>
                    <a:pt x="322404" y="37"/>
                    <a:pt x="298450" y="37"/>
                  </a:cubicBezTo>
                  <a:cubicBezTo>
                    <a:pt x="275071" y="37"/>
                    <a:pt x="272545" y="10620"/>
                    <a:pt x="266700" y="133022"/>
                  </a:cubicBezTo>
                  <a:lnTo>
                    <a:pt x="260350" y="266007"/>
                  </a:lnTo>
                  <a:lnTo>
                    <a:pt x="154275" y="143407"/>
                  </a:lnTo>
                  <a:cubicBezTo>
                    <a:pt x="51174" y="24245"/>
                    <a:pt x="23320" y="0"/>
                    <a:pt x="7592" y="15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8" name="任意多边形: 形状 237">
              <a:extLst>
                <a:ext uri="{FF2B5EF4-FFF2-40B4-BE49-F238E27FC236}">
                  <a16:creationId xmlns:a16="http://schemas.microsoft.com/office/drawing/2014/main" id="{0CB45D86-661F-462C-A724-7DFFE243994B}"/>
                </a:ext>
              </a:extLst>
            </p:cNvPr>
            <p:cNvSpPr/>
            <p:nvPr/>
          </p:nvSpPr>
          <p:spPr>
            <a:xfrm>
              <a:off x="3137859" y="2717005"/>
              <a:ext cx="482922" cy="454195"/>
            </a:xfrm>
            <a:custGeom>
              <a:avLst/>
              <a:gdLst/>
              <a:ahLst/>
              <a:cxnLst/>
              <a:rect l="0" t="0" r="0" b="0"/>
              <a:pathLst>
                <a:path w="482922" h="454195">
                  <a:moveTo>
                    <a:pt x="133671" y="39776"/>
                  </a:moveTo>
                  <a:cubicBezTo>
                    <a:pt x="49888" y="83262"/>
                    <a:pt x="0" y="201028"/>
                    <a:pt x="26009" y="293923"/>
                  </a:cubicBezTo>
                  <a:cubicBezTo>
                    <a:pt x="43475" y="356307"/>
                    <a:pt x="74094" y="389043"/>
                    <a:pt x="149138" y="425571"/>
                  </a:cubicBezTo>
                  <a:cubicBezTo>
                    <a:pt x="207941" y="454194"/>
                    <a:pt x="275343" y="452872"/>
                    <a:pt x="382813" y="420990"/>
                  </a:cubicBezTo>
                  <a:cubicBezTo>
                    <a:pt x="456179" y="399226"/>
                    <a:pt x="482921" y="362556"/>
                    <a:pt x="482921" y="283719"/>
                  </a:cubicBezTo>
                  <a:lnTo>
                    <a:pt x="482921" y="223045"/>
                  </a:lnTo>
                  <a:lnTo>
                    <a:pt x="400371" y="223045"/>
                  </a:lnTo>
                  <a:cubicBezTo>
                    <a:pt x="320784" y="223045"/>
                    <a:pt x="317821" y="224185"/>
                    <a:pt x="317821" y="254795"/>
                  </a:cubicBezTo>
                  <a:cubicBezTo>
                    <a:pt x="317821" y="283460"/>
                    <a:pt x="322842" y="286545"/>
                    <a:pt x="369504" y="286545"/>
                  </a:cubicBezTo>
                  <a:cubicBezTo>
                    <a:pt x="413148" y="286545"/>
                    <a:pt x="419568" y="289781"/>
                    <a:pt x="410779" y="307345"/>
                  </a:cubicBezTo>
                  <a:cubicBezTo>
                    <a:pt x="373555" y="381736"/>
                    <a:pt x="259909" y="410068"/>
                    <a:pt x="169956" y="367382"/>
                  </a:cubicBezTo>
                  <a:cubicBezTo>
                    <a:pt x="65003" y="317579"/>
                    <a:pt x="61021" y="169082"/>
                    <a:pt x="163221" y="116233"/>
                  </a:cubicBezTo>
                  <a:cubicBezTo>
                    <a:pt x="249567" y="71581"/>
                    <a:pt x="307688" y="74337"/>
                    <a:pt x="384911" y="126742"/>
                  </a:cubicBezTo>
                  <a:cubicBezTo>
                    <a:pt x="423551" y="152964"/>
                    <a:pt x="433460" y="155016"/>
                    <a:pt x="452879" y="140816"/>
                  </a:cubicBezTo>
                  <a:cubicBezTo>
                    <a:pt x="472582" y="126409"/>
                    <a:pt x="473250" y="121347"/>
                    <a:pt x="457891" y="102841"/>
                  </a:cubicBezTo>
                  <a:cubicBezTo>
                    <a:pt x="403772" y="37632"/>
                    <a:pt x="210307" y="0"/>
                    <a:pt x="133671" y="397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9" name="任意多边形: 形状 238">
              <a:extLst>
                <a:ext uri="{FF2B5EF4-FFF2-40B4-BE49-F238E27FC236}">
                  <a16:creationId xmlns:a16="http://schemas.microsoft.com/office/drawing/2014/main" id="{5C06734B-AA8E-4921-8F2F-F34FF693D50D}"/>
                </a:ext>
              </a:extLst>
            </p:cNvPr>
            <p:cNvSpPr/>
            <p:nvPr/>
          </p:nvSpPr>
          <p:spPr>
            <a:xfrm>
              <a:off x="4433580" y="2746450"/>
              <a:ext cx="426046" cy="409501"/>
            </a:xfrm>
            <a:custGeom>
              <a:avLst/>
              <a:gdLst>
                <a:gd name="connsiteX0" fmla="*/ 211592 w 426046"/>
                <a:gd name="connsiteY0" fmla="*/ 123260 h 409501"/>
                <a:gd name="connsiteX1" fmla="*/ 201153 w 426046"/>
                <a:gd name="connsiteY1" fmla="*/ 125910 h 409501"/>
                <a:gd name="connsiteX2" fmla="*/ 152400 w 426046"/>
                <a:gd name="connsiteY2" fmla="*/ 246352 h 409501"/>
                <a:gd name="connsiteX3" fmla="*/ 215900 w 426046"/>
                <a:gd name="connsiteY3" fmla="*/ 257101 h 409501"/>
                <a:gd name="connsiteX4" fmla="*/ 243125 w 426046"/>
                <a:gd name="connsiteY4" fmla="*/ 164010 h 409501"/>
                <a:gd name="connsiteX5" fmla="*/ 211592 w 426046"/>
                <a:gd name="connsiteY5" fmla="*/ 123260 h 409501"/>
                <a:gd name="connsiteX6" fmla="*/ 214631 w 426046"/>
                <a:gd name="connsiteY6" fmla="*/ 8 h 409501"/>
                <a:gd name="connsiteX7" fmla="*/ 424896 w 426046"/>
                <a:gd name="connsiteY7" fmla="*/ 393626 h 409501"/>
                <a:gd name="connsiteX8" fmla="*/ 400308 w 426046"/>
                <a:gd name="connsiteY8" fmla="*/ 409501 h 409501"/>
                <a:gd name="connsiteX9" fmla="*/ 342900 w 426046"/>
                <a:gd name="connsiteY9" fmla="*/ 358701 h 409501"/>
                <a:gd name="connsiteX10" fmla="*/ 316984 w 426046"/>
                <a:gd name="connsiteY10" fmla="*/ 307901 h 409501"/>
                <a:gd name="connsiteX11" fmla="*/ 216887 w 426046"/>
                <a:gd name="connsiteY11" fmla="*/ 307901 h 409501"/>
                <a:gd name="connsiteX12" fmla="*/ 85817 w 426046"/>
                <a:gd name="connsiteY12" fmla="*/ 349176 h 409501"/>
                <a:gd name="connsiteX13" fmla="*/ 0 w 426046"/>
                <a:gd name="connsiteY13" fmla="*/ 403825 h 409501"/>
                <a:gd name="connsiteX14" fmla="*/ 187478 w 426046"/>
                <a:gd name="connsiteY14" fmla="*/ 12203 h 409501"/>
                <a:gd name="connsiteX15" fmla="*/ 214631 w 426046"/>
                <a:gd name="connsiteY15" fmla="*/ 8 h 4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6046" h="409501">
                  <a:moveTo>
                    <a:pt x="211592" y="123260"/>
                  </a:moveTo>
                  <a:cubicBezTo>
                    <a:pt x="208294" y="122961"/>
                    <a:pt x="204878" y="123901"/>
                    <a:pt x="201153" y="125910"/>
                  </a:cubicBezTo>
                  <a:cubicBezTo>
                    <a:pt x="184344" y="134976"/>
                    <a:pt x="152400" y="213893"/>
                    <a:pt x="152400" y="246352"/>
                  </a:cubicBezTo>
                  <a:cubicBezTo>
                    <a:pt x="152400" y="252264"/>
                    <a:pt x="180975" y="257101"/>
                    <a:pt x="215900" y="257101"/>
                  </a:cubicBezTo>
                  <a:cubicBezTo>
                    <a:pt x="286415" y="257101"/>
                    <a:pt x="286272" y="257589"/>
                    <a:pt x="243125" y="164010"/>
                  </a:cubicBezTo>
                  <a:cubicBezTo>
                    <a:pt x="230304" y="136203"/>
                    <a:pt x="221485" y="124156"/>
                    <a:pt x="211592" y="123260"/>
                  </a:cubicBezTo>
                  <a:close/>
                  <a:moveTo>
                    <a:pt x="214631" y="8"/>
                  </a:moveTo>
                  <a:cubicBezTo>
                    <a:pt x="220620" y="-1758"/>
                    <a:pt x="394535" y="323813"/>
                    <a:pt x="424896" y="393626"/>
                  </a:cubicBezTo>
                  <a:cubicBezTo>
                    <a:pt x="429370" y="403914"/>
                    <a:pt x="420717" y="409501"/>
                    <a:pt x="400308" y="409501"/>
                  </a:cubicBezTo>
                  <a:cubicBezTo>
                    <a:pt x="376354" y="409501"/>
                    <a:pt x="362614" y="397342"/>
                    <a:pt x="342900" y="358701"/>
                  </a:cubicBezTo>
                  <a:lnTo>
                    <a:pt x="316984" y="307901"/>
                  </a:lnTo>
                  <a:lnTo>
                    <a:pt x="216887" y="307901"/>
                  </a:lnTo>
                  <a:cubicBezTo>
                    <a:pt x="118777" y="307901"/>
                    <a:pt x="116175" y="308720"/>
                    <a:pt x="85817" y="349176"/>
                  </a:cubicBezTo>
                  <a:cubicBezTo>
                    <a:pt x="58243" y="385921"/>
                    <a:pt x="0" y="423011"/>
                    <a:pt x="0" y="403825"/>
                  </a:cubicBezTo>
                  <a:cubicBezTo>
                    <a:pt x="0" y="378665"/>
                    <a:pt x="171550" y="20315"/>
                    <a:pt x="187478" y="12203"/>
                  </a:cubicBezTo>
                  <a:cubicBezTo>
                    <a:pt x="198222" y="6732"/>
                    <a:pt x="210441" y="1244"/>
                    <a:pt x="214631"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0" name="任意多边形: 形状 239">
              <a:extLst>
                <a:ext uri="{FF2B5EF4-FFF2-40B4-BE49-F238E27FC236}">
                  <a16:creationId xmlns:a16="http://schemas.microsoft.com/office/drawing/2014/main" id="{DE8518E3-E7B3-4EF6-A86C-597CEAC03773}"/>
                </a:ext>
              </a:extLst>
            </p:cNvPr>
            <p:cNvSpPr/>
            <p:nvPr/>
          </p:nvSpPr>
          <p:spPr>
            <a:xfrm>
              <a:off x="4857644" y="2740141"/>
              <a:ext cx="475962" cy="423416"/>
            </a:xfrm>
            <a:custGeom>
              <a:avLst/>
              <a:gdLst>
                <a:gd name="connsiteX0" fmla="*/ 216722 w 475962"/>
                <a:gd name="connsiteY0" fmla="*/ 57721 h 423416"/>
                <a:gd name="connsiteX1" fmla="*/ 180749 w 475962"/>
                <a:gd name="connsiteY1" fmla="*/ 66900 h 423416"/>
                <a:gd name="connsiteX2" fmla="*/ 127089 w 475962"/>
                <a:gd name="connsiteY2" fmla="*/ 329644 h 423416"/>
                <a:gd name="connsiteX3" fmla="*/ 414136 w 475962"/>
                <a:gd name="connsiteY3" fmla="*/ 212189 h 423416"/>
                <a:gd name="connsiteX4" fmla="*/ 216722 w 475962"/>
                <a:gd name="connsiteY4" fmla="*/ 57721 h 423416"/>
                <a:gd name="connsiteX5" fmla="*/ 196343 w 475962"/>
                <a:gd name="connsiteY5" fmla="*/ 478 h 423416"/>
                <a:gd name="connsiteX6" fmla="*/ 250216 w 475962"/>
                <a:gd name="connsiteY6" fmla="*/ 5418 h 423416"/>
                <a:gd name="connsiteX7" fmla="*/ 474983 w 475962"/>
                <a:gd name="connsiteY7" fmla="*/ 231725 h 423416"/>
                <a:gd name="connsiteX8" fmla="*/ 234712 w 475962"/>
                <a:gd name="connsiteY8" fmla="*/ 421880 h 423416"/>
                <a:gd name="connsiteX9" fmla="*/ 15841 w 475962"/>
                <a:gd name="connsiteY9" fmla="*/ 121167 h 423416"/>
                <a:gd name="connsiteX10" fmla="*/ 96636 w 475962"/>
                <a:gd name="connsiteY10" fmla="*/ 24805 h 423416"/>
                <a:gd name="connsiteX11" fmla="*/ 196343 w 475962"/>
                <a:gd name="connsiteY11" fmla="*/ 478 h 42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962" h="423416">
                  <a:moveTo>
                    <a:pt x="216722" y="57721"/>
                  </a:moveTo>
                  <a:cubicBezTo>
                    <a:pt x="204163" y="58924"/>
                    <a:pt x="192045" y="61904"/>
                    <a:pt x="180749" y="66900"/>
                  </a:cubicBezTo>
                  <a:cubicBezTo>
                    <a:pt x="55403" y="122341"/>
                    <a:pt x="27583" y="258558"/>
                    <a:pt x="127089" y="329644"/>
                  </a:cubicBezTo>
                  <a:cubicBezTo>
                    <a:pt x="243315" y="412675"/>
                    <a:pt x="414136" y="342777"/>
                    <a:pt x="414136" y="212189"/>
                  </a:cubicBezTo>
                  <a:cubicBezTo>
                    <a:pt x="414136" y="127994"/>
                    <a:pt x="304634" y="49302"/>
                    <a:pt x="216722" y="57721"/>
                  </a:cubicBezTo>
                  <a:close/>
                  <a:moveTo>
                    <a:pt x="196343" y="478"/>
                  </a:moveTo>
                  <a:cubicBezTo>
                    <a:pt x="210791" y="1264"/>
                    <a:pt x="228153" y="2985"/>
                    <a:pt x="250216" y="5418"/>
                  </a:cubicBezTo>
                  <a:cubicBezTo>
                    <a:pt x="407307" y="22740"/>
                    <a:pt x="485763" y="101734"/>
                    <a:pt x="474983" y="231725"/>
                  </a:cubicBezTo>
                  <a:cubicBezTo>
                    <a:pt x="464912" y="353171"/>
                    <a:pt x="401924" y="403021"/>
                    <a:pt x="234712" y="421880"/>
                  </a:cubicBezTo>
                  <a:cubicBezTo>
                    <a:pt x="69257" y="440541"/>
                    <a:pt x="-43011" y="286293"/>
                    <a:pt x="15841" y="121167"/>
                  </a:cubicBezTo>
                  <a:cubicBezTo>
                    <a:pt x="35859" y="65001"/>
                    <a:pt x="48253" y="50220"/>
                    <a:pt x="96636" y="24805"/>
                  </a:cubicBezTo>
                  <a:cubicBezTo>
                    <a:pt x="135865" y="4199"/>
                    <a:pt x="152997" y="-1877"/>
                    <a:pt x="196343" y="4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1" name="任意多边形: 形状 240">
              <a:extLst>
                <a:ext uri="{FF2B5EF4-FFF2-40B4-BE49-F238E27FC236}">
                  <a16:creationId xmlns:a16="http://schemas.microsoft.com/office/drawing/2014/main" id="{47AE7568-9034-4970-9243-377D1B5F2EF3}"/>
                </a:ext>
              </a:extLst>
            </p:cNvPr>
            <p:cNvSpPr/>
            <p:nvPr/>
          </p:nvSpPr>
          <p:spPr>
            <a:xfrm>
              <a:off x="6059180" y="2743200"/>
              <a:ext cx="393701" cy="412751"/>
            </a:xfrm>
            <a:custGeom>
              <a:avLst/>
              <a:gdLst/>
              <a:ahLst/>
              <a:cxnLst/>
              <a:rect l="0" t="0" r="0" b="0"/>
              <a:pathLst>
                <a:path w="393701" h="412751">
                  <a:moveTo>
                    <a:pt x="8800" y="14483"/>
                  </a:moveTo>
                  <a:cubicBezTo>
                    <a:pt x="3960" y="19323"/>
                    <a:pt x="0" y="110913"/>
                    <a:pt x="0" y="218017"/>
                  </a:cubicBezTo>
                  <a:lnTo>
                    <a:pt x="0" y="412750"/>
                  </a:lnTo>
                  <a:lnTo>
                    <a:pt x="393700" y="412750"/>
                  </a:lnTo>
                  <a:lnTo>
                    <a:pt x="393700" y="349250"/>
                  </a:lnTo>
                  <a:lnTo>
                    <a:pt x="76200" y="349250"/>
                  </a:lnTo>
                  <a:lnTo>
                    <a:pt x="76200" y="234950"/>
                  </a:lnTo>
                  <a:lnTo>
                    <a:pt x="171450" y="234950"/>
                  </a:lnTo>
                  <a:cubicBezTo>
                    <a:pt x="264583" y="234950"/>
                    <a:pt x="266700" y="234244"/>
                    <a:pt x="266700" y="203200"/>
                  </a:cubicBezTo>
                  <a:cubicBezTo>
                    <a:pt x="266700" y="172133"/>
                    <a:pt x="264635" y="171450"/>
                    <a:pt x="170683" y="171450"/>
                  </a:cubicBezTo>
                  <a:lnTo>
                    <a:pt x="74667" y="171450"/>
                  </a:lnTo>
                  <a:lnTo>
                    <a:pt x="72258" y="117475"/>
                  </a:lnTo>
                  <a:cubicBezTo>
                    <a:pt x="69452" y="54567"/>
                    <a:pt x="57222" y="58276"/>
                    <a:pt x="245358" y="64965"/>
                  </a:cubicBezTo>
                  <a:lnTo>
                    <a:pt x="382767" y="69850"/>
                  </a:lnTo>
                  <a:lnTo>
                    <a:pt x="361950" y="0"/>
                  </a:lnTo>
                  <a:lnTo>
                    <a:pt x="189775" y="2841"/>
                  </a:lnTo>
                  <a:cubicBezTo>
                    <a:pt x="95079" y="4404"/>
                    <a:pt x="13641" y="9643"/>
                    <a:pt x="8800" y="14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2" name="任意多边形: 形状 241">
              <a:extLst>
                <a:ext uri="{FF2B5EF4-FFF2-40B4-BE49-F238E27FC236}">
                  <a16:creationId xmlns:a16="http://schemas.microsoft.com/office/drawing/2014/main" id="{7451A820-8DA7-40F5-B815-4FFB3E2BEC97}"/>
                </a:ext>
              </a:extLst>
            </p:cNvPr>
            <p:cNvSpPr/>
            <p:nvPr/>
          </p:nvSpPr>
          <p:spPr>
            <a:xfrm>
              <a:off x="6516380" y="2743200"/>
              <a:ext cx="388036" cy="412751"/>
            </a:xfrm>
            <a:custGeom>
              <a:avLst/>
              <a:gdLst/>
              <a:ahLst/>
              <a:cxnLst/>
              <a:rect l="0" t="0" r="0" b="0"/>
              <a:pathLst>
                <a:path w="388036" h="412751">
                  <a:moveTo>
                    <a:pt x="8809" y="14474"/>
                  </a:moveTo>
                  <a:cubicBezTo>
                    <a:pt x="3964" y="19319"/>
                    <a:pt x="0" y="110913"/>
                    <a:pt x="0" y="218017"/>
                  </a:cubicBezTo>
                  <a:lnTo>
                    <a:pt x="0" y="412750"/>
                  </a:lnTo>
                  <a:lnTo>
                    <a:pt x="189019" y="412750"/>
                  </a:lnTo>
                  <a:cubicBezTo>
                    <a:pt x="365478" y="412750"/>
                    <a:pt x="378466" y="411111"/>
                    <a:pt x="384487" y="388085"/>
                  </a:cubicBezTo>
                  <a:cubicBezTo>
                    <a:pt x="388035" y="374520"/>
                    <a:pt x="387749" y="360232"/>
                    <a:pt x="383852" y="356335"/>
                  </a:cubicBezTo>
                  <a:cubicBezTo>
                    <a:pt x="379955" y="352438"/>
                    <a:pt x="306282" y="349250"/>
                    <a:pt x="220133" y="349250"/>
                  </a:cubicBezTo>
                  <a:lnTo>
                    <a:pt x="63500" y="349250"/>
                  </a:lnTo>
                  <a:lnTo>
                    <a:pt x="63500" y="234950"/>
                  </a:lnTo>
                  <a:lnTo>
                    <a:pt x="165100" y="234950"/>
                  </a:lnTo>
                  <a:cubicBezTo>
                    <a:pt x="265007" y="234950"/>
                    <a:pt x="266700" y="234421"/>
                    <a:pt x="266700" y="203200"/>
                  </a:cubicBezTo>
                  <a:cubicBezTo>
                    <a:pt x="266700" y="171959"/>
                    <a:pt x="265058" y="171450"/>
                    <a:pt x="164333" y="171450"/>
                  </a:cubicBezTo>
                  <a:lnTo>
                    <a:pt x="61967" y="171450"/>
                  </a:lnTo>
                  <a:lnTo>
                    <a:pt x="57150" y="63500"/>
                  </a:lnTo>
                  <a:lnTo>
                    <a:pt x="369959" y="69030"/>
                  </a:lnTo>
                  <a:lnTo>
                    <a:pt x="349250" y="0"/>
                  </a:lnTo>
                  <a:lnTo>
                    <a:pt x="183434" y="2833"/>
                  </a:lnTo>
                  <a:cubicBezTo>
                    <a:pt x="92235" y="4391"/>
                    <a:pt x="13654" y="9629"/>
                    <a:pt x="8809" y="14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3" name="任意多边形: 形状 242">
              <a:extLst>
                <a:ext uri="{FF2B5EF4-FFF2-40B4-BE49-F238E27FC236}">
                  <a16:creationId xmlns:a16="http://schemas.microsoft.com/office/drawing/2014/main" id="{A2ED3075-14C0-4C81-BC81-DAAF775A79BE}"/>
                </a:ext>
              </a:extLst>
            </p:cNvPr>
            <p:cNvSpPr/>
            <p:nvPr/>
          </p:nvSpPr>
          <p:spPr>
            <a:xfrm>
              <a:off x="7341880" y="2741371"/>
              <a:ext cx="355601" cy="416226"/>
            </a:xfrm>
            <a:custGeom>
              <a:avLst/>
              <a:gdLst/>
              <a:ahLst/>
              <a:cxnLst/>
              <a:rect l="0" t="0" r="0" b="0"/>
              <a:pathLst>
                <a:path w="355601" h="416226">
                  <a:moveTo>
                    <a:pt x="8467" y="16646"/>
                  </a:moveTo>
                  <a:cubicBezTo>
                    <a:pt x="3810" y="21302"/>
                    <a:pt x="0" y="113122"/>
                    <a:pt x="0" y="220689"/>
                  </a:cubicBezTo>
                  <a:cubicBezTo>
                    <a:pt x="0" y="415492"/>
                    <a:pt x="108" y="416225"/>
                    <a:pt x="27271" y="405898"/>
                  </a:cubicBezTo>
                  <a:cubicBezTo>
                    <a:pt x="51835" y="396559"/>
                    <a:pt x="55100" y="383864"/>
                    <a:pt x="60156" y="278054"/>
                  </a:cubicBezTo>
                  <a:cubicBezTo>
                    <a:pt x="63243" y="213443"/>
                    <a:pt x="70633" y="160579"/>
                    <a:pt x="76577" y="160579"/>
                  </a:cubicBezTo>
                  <a:cubicBezTo>
                    <a:pt x="82521" y="160579"/>
                    <a:pt x="134874" y="214757"/>
                    <a:pt x="192917" y="280975"/>
                  </a:cubicBezTo>
                  <a:cubicBezTo>
                    <a:pt x="250960" y="347193"/>
                    <a:pt x="311309" y="404343"/>
                    <a:pt x="327025" y="407975"/>
                  </a:cubicBezTo>
                  <a:lnTo>
                    <a:pt x="355600" y="414579"/>
                  </a:lnTo>
                  <a:lnTo>
                    <a:pt x="355600" y="218585"/>
                  </a:lnTo>
                  <a:cubicBezTo>
                    <a:pt x="355600" y="34038"/>
                    <a:pt x="354123" y="22122"/>
                    <a:pt x="330314" y="14565"/>
                  </a:cubicBezTo>
                  <a:cubicBezTo>
                    <a:pt x="284423" y="0"/>
                    <a:pt x="277465" y="18061"/>
                    <a:pt x="281080" y="142376"/>
                  </a:cubicBezTo>
                  <a:cubicBezTo>
                    <a:pt x="282981" y="207771"/>
                    <a:pt x="281235" y="264578"/>
                    <a:pt x="277199" y="268614"/>
                  </a:cubicBezTo>
                  <a:cubicBezTo>
                    <a:pt x="273162" y="272650"/>
                    <a:pt x="251239" y="254279"/>
                    <a:pt x="228478" y="227790"/>
                  </a:cubicBezTo>
                  <a:cubicBezTo>
                    <a:pt x="120195" y="101767"/>
                    <a:pt x="33819" y="8179"/>
                    <a:pt x="25791" y="8179"/>
                  </a:cubicBezTo>
                  <a:cubicBezTo>
                    <a:pt x="20919" y="8179"/>
                    <a:pt x="13123" y="11989"/>
                    <a:pt x="8467" y="16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4" name="任意多边形: 形状 243">
              <a:extLst>
                <a:ext uri="{FF2B5EF4-FFF2-40B4-BE49-F238E27FC236}">
                  <a16:creationId xmlns:a16="http://schemas.microsoft.com/office/drawing/2014/main" id="{30DFA72D-89C8-4305-BF79-7ABFF0D9B069}"/>
                </a:ext>
              </a:extLst>
            </p:cNvPr>
            <p:cNvSpPr/>
            <p:nvPr/>
          </p:nvSpPr>
          <p:spPr>
            <a:xfrm>
              <a:off x="7782304" y="2738890"/>
              <a:ext cx="422262" cy="437624"/>
            </a:xfrm>
            <a:custGeom>
              <a:avLst/>
              <a:gdLst/>
              <a:ahLst/>
              <a:cxnLst/>
              <a:rect l="0" t="0" r="0" b="0"/>
              <a:pathLst>
                <a:path w="422262" h="437624">
                  <a:moveTo>
                    <a:pt x="72504" y="23355"/>
                  </a:moveTo>
                  <a:cubicBezTo>
                    <a:pt x="13466" y="77016"/>
                    <a:pt x="7346" y="156444"/>
                    <a:pt x="58951" y="199272"/>
                  </a:cubicBezTo>
                  <a:cubicBezTo>
                    <a:pt x="69632" y="208137"/>
                    <a:pt x="120234" y="217272"/>
                    <a:pt x="171399" y="219572"/>
                  </a:cubicBezTo>
                  <a:cubicBezTo>
                    <a:pt x="267396" y="223887"/>
                    <a:pt x="314254" y="239961"/>
                    <a:pt x="326898" y="272912"/>
                  </a:cubicBezTo>
                  <a:cubicBezTo>
                    <a:pt x="336224" y="297213"/>
                    <a:pt x="315223" y="336570"/>
                    <a:pt x="284020" y="353269"/>
                  </a:cubicBezTo>
                  <a:cubicBezTo>
                    <a:pt x="253895" y="369391"/>
                    <a:pt x="154090" y="359416"/>
                    <a:pt x="86938" y="333571"/>
                  </a:cubicBezTo>
                  <a:cubicBezTo>
                    <a:pt x="40259" y="315604"/>
                    <a:pt x="35221" y="315821"/>
                    <a:pt x="20139" y="336447"/>
                  </a:cubicBezTo>
                  <a:cubicBezTo>
                    <a:pt x="0" y="363990"/>
                    <a:pt x="6217" y="369909"/>
                    <a:pt x="90245" y="403182"/>
                  </a:cubicBezTo>
                  <a:cubicBezTo>
                    <a:pt x="168864" y="434314"/>
                    <a:pt x="269532" y="437623"/>
                    <a:pt x="321436" y="410783"/>
                  </a:cubicBezTo>
                  <a:cubicBezTo>
                    <a:pt x="403962" y="368107"/>
                    <a:pt x="422261" y="281090"/>
                    <a:pt x="362851" y="213847"/>
                  </a:cubicBezTo>
                  <a:cubicBezTo>
                    <a:pt x="332625" y="179635"/>
                    <a:pt x="315111" y="172555"/>
                    <a:pt x="232676" y="161224"/>
                  </a:cubicBezTo>
                  <a:cubicBezTo>
                    <a:pt x="180289" y="154023"/>
                    <a:pt x="127425" y="148523"/>
                    <a:pt x="115201" y="149003"/>
                  </a:cubicBezTo>
                  <a:cubicBezTo>
                    <a:pt x="101693" y="149534"/>
                    <a:pt x="92976" y="140618"/>
                    <a:pt x="92976" y="126273"/>
                  </a:cubicBezTo>
                  <a:cubicBezTo>
                    <a:pt x="92976" y="56444"/>
                    <a:pt x="153527" y="37162"/>
                    <a:pt x="258076" y="73699"/>
                  </a:cubicBezTo>
                  <a:cubicBezTo>
                    <a:pt x="307334" y="90913"/>
                    <a:pt x="335281" y="94579"/>
                    <a:pt x="352873" y="86135"/>
                  </a:cubicBezTo>
                  <a:cubicBezTo>
                    <a:pt x="377668" y="74233"/>
                    <a:pt x="377668" y="74016"/>
                    <a:pt x="352873" y="50428"/>
                  </a:cubicBezTo>
                  <a:cubicBezTo>
                    <a:pt x="324107" y="23063"/>
                    <a:pt x="285236" y="12993"/>
                    <a:pt x="176806" y="4818"/>
                  </a:cubicBezTo>
                  <a:cubicBezTo>
                    <a:pt x="112893" y="0"/>
                    <a:pt x="94629" y="3246"/>
                    <a:pt x="72504" y="23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5" name="任意多边形: 形状 244">
              <a:extLst>
                <a:ext uri="{FF2B5EF4-FFF2-40B4-BE49-F238E27FC236}">
                  <a16:creationId xmlns:a16="http://schemas.microsoft.com/office/drawing/2014/main" id="{5B2DB34B-4C32-4B04-A79D-711598F78971}"/>
                </a:ext>
              </a:extLst>
            </p:cNvPr>
            <p:cNvSpPr/>
            <p:nvPr/>
          </p:nvSpPr>
          <p:spPr>
            <a:xfrm>
              <a:off x="8218180" y="2743200"/>
              <a:ext cx="395468" cy="412751"/>
            </a:xfrm>
            <a:custGeom>
              <a:avLst/>
              <a:gdLst/>
              <a:ahLst/>
              <a:cxnLst/>
              <a:rect l="0" t="0" r="0" b="0"/>
              <a:pathLst>
                <a:path w="395468" h="412751">
                  <a:moveTo>
                    <a:pt x="8792" y="14491"/>
                  </a:moveTo>
                  <a:cubicBezTo>
                    <a:pt x="3956" y="19327"/>
                    <a:pt x="0" y="33488"/>
                    <a:pt x="0" y="45961"/>
                  </a:cubicBezTo>
                  <a:cubicBezTo>
                    <a:pt x="0" y="65399"/>
                    <a:pt x="10430" y="68271"/>
                    <a:pt x="73025" y="66069"/>
                  </a:cubicBezTo>
                  <a:lnTo>
                    <a:pt x="146050" y="63500"/>
                  </a:lnTo>
                  <a:lnTo>
                    <a:pt x="155944" y="238125"/>
                  </a:lnTo>
                  <a:cubicBezTo>
                    <a:pt x="165835" y="412709"/>
                    <a:pt x="165845" y="412750"/>
                    <a:pt x="197219" y="412750"/>
                  </a:cubicBez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6" name="任意多边形: 形状 245">
              <a:extLst>
                <a:ext uri="{FF2B5EF4-FFF2-40B4-BE49-F238E27FC236}">
                  <a16:creationId xmlns:a16="http://schemas.microsoft.com/office/drawing/2014/main" id="{240DAA96-E4BB-4A56-82E7-03E41391F8FE}"/>
                </a:ext>
              </a:extLst>
            </p:cNvPr>
            <p:cNvSpPr/>
            <p:nvPr/>
          </p:nvSpPr>
          <p:spPr>
            <a:xfrm>
              <a:off x="8662680" y="2743231"/>
              <a:ext cx="76846" cy="412720"/>
            </a:xfrm>
            <a:custGeom>
              <a:avLst/>
              <a:gdLst/>
              <a:ahLst/>
              <a:cxnLst/>
              <a:rect l="0" t="0" r="0" b="0"/>
              <a:pathLst>
                <a:path w="76846" h="412720">
                  <a:moveTo>
                    <a:pt x="0" y="208675"/>
                  </a:moveTo>
                  <a:lnTo>
                    <a:pt x="0" y="412719"/>
                  </a:lnTo>
                  <a:lnTo>
                    <a:pt x="76845" y="412719"/>
                  </a:lnTo>
                  <a:lnTo>
                    <a:pt x="66997" y="206344"/>
                  </a:lnTo>
                  <a:cubicBezTo>
                    <a:pt x="57283" y="2741"/>
                    <a:pt x="56766" y="0"/>
                    <a:pt x="28575" y="2300"/>
                  </a:cubicBezTo>
                  <a:cubicBezTo>
                    <a:pt x="224" y="4614"/>
                    <a:pt x="0" y="6232"/>
                    <a:pt x="0" y="208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7" name="任意多边形: 形状 246">
              <a:extLst>
                <a:ext uri="{FF2B5EF4-FFF2-40B4-BE49-F238E27FC236}">
                  <a16:creationId xmlns:a16="http://schemas.microsoft.com/office/drawing/2014/main" id="{3E536D6E-85C0-4356-A189-0A1DE0B7A8E7}"/>
                </a:ext>
              </a:extLst>
            </p:cNvPr>
            <p:cNvSpPr/>
            <p:nvPr/>
          </p:nvSpPr>
          <p:spPr>
            <a:xfrm>
              <a:off x="8789680" y="2743200"/>
              <a:ext cx="395303" cy="412751"/>
            </a:xfrm>
            <a:custGeom>
              <a:avLst/>
              <a:gdLst/>
              <a:ahLst/>
              <a:cxnLst/>
              <a:rect l="0" t="0" r="0" b="0"/>
              <a:pathLst>
                <a:path w="395303" h="412751">
                  <a:moveTo>
                    <a:pt x="8792" y="14491"/>
                  </a:moveTo>
                  <a:cubicBezTo>
                    <a:pt x="3956" y="19327"/>
                    <a:pt x="0" y="33761"/>
                    <a:pt x="0" y="46567"/>
                  </a:cubicBezTo>
                  <a:cubicBezTo>
                    <a:pt x="0" y="66756"/>
                    <a:pt x="10968" y="69850"/>
                    <a:pt x="82550" y="69850"/>
                  </a:cubicBezTo>
                  <a:lnTo>
                    <a:pt x="165100" y="69850"/>
                  </a:lnTo>
                  <a:lnTo>
                    <a:pt x="165100" y="412750"/>
                  </a:lnTo>
                  <a:lnTo>
                    <a:pt x="227863" y="412750"/>
                  </a:lnTo>
                  <a:lnTo>
                    <a:pt x="222250" y="63500"/>
                  </a:lnTo>
                  <a:lnTo>
                    <a:pt x="395302" y="68596"/>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8" name="任意多边形: 形状 247">
              <a:extLst>
                <a:ext uri="{FF2B5EF4-FFF2-40B4-BE49-F238E27FC236}">
                  <a16:creationId xmlns:a16="http://schemas.microsoft.com/office/drawing/2014/main" id="{28BBE4F7-B29F-4438-BAFB-C018273CF9CB}"/>
                </a:ext>
              </a:extLst>
            </p:cNvPr>
            <p:cNvSpPr/>
            <p:nvPr/>
          </p:nvSpPr>
          <p:spPr>
            <a:xfrm>
              <a:off x="9240603" y="2726076"/>
              <a:ext cx="398796" cy="457259"/>
            </a:xfrm>
            <a:custGeom>
              <a:avLst/>
              <a:gdLst/>
              <a:ahLst/>
              <a:cxnLst/>
              <a:rect l="0" t="0" r="0" b="0"/>
              <a:pathLst>
                <a:path w="398796" h="457259">
                  <a:moveTo>
                    <a:pt x="22151" y="26640"/>
                  </a:moveTo>
                  <a:cubicBezTo>
                    <a:pt x="1837" y="41224"/>
                    <a:pt x="0" y="343616"/>
                    <a:pt x="19998" y="380984"/>
                  </a:cubicBezTo>
                  <a:cubicBezTo>
                    <a:pt x="53044" y="442731"/>
                    <a:pt x="211732" y="457258"/>
                    <a:pt x="311076" y="407629"/>
                  </a:cubicBezTo>
                  <a:cubicBezTo>
                    <a:pt x="368248" y="379069"/>
                    <a:pt x="383818" y="333418"/>
                    <a:pt x="392909" y="167708"/>
                  </a:cubicBezTo>
                  <a:cubicBezTo>
                    <a:pt x="398795" y="60422"/>
                    <a:pt x="396792" y="37670"/>
                    <a:pt x="380926" y="31581"/>
                  </a:cubicBezTo>
                  <a:cubicBezTo>
                    <a:pt x="331183" y="12493"/>
                    <a:pt x="323776" y="32923"/>
                    <a:pt x="323776" y="189213"/>
                  </a:cubicBezTo>
                  <a:cubicBezTo>
                    <a:pt x="323776" y="330153"/>
                    <a:pt x="322015" y="340767"/>
                    <a:pt x="295550" y="359304"/>
                  </a:cubicBezTo>
                  <a:cubicBezTo>
                    <a:pt x="257982" y="385618"/>
                    <a:pt x="135570" y="385618"/>
                    <a:pt x="98002" y="359304"/>
                  </a:cubicBezTo>
                  <a:cubicBezTo>
                    <a:pt x="71526" y="340760"/>
                    <a:pt x="69776" y="330174"/>
                    <a:pt x="69776" y="188603"/>
                  </a:cubicBezTo>
                  <a:cubicBezTo>
                    <a:pt x="69776" y="35770"/>
                    <a:pt x="59258" y="0"/>
                    <a:pt x="22151" y="266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9" name="任意多边形: 形状 248">
              <a:extLst>
                <a:ext uri="{FF2B5EF4-FFF2-40B4-BE49-F238E27FC236}">
                  <a16:creationId xmlns:a16="http://schemas.microsoft.com/office/drawing/2014/main" id="{15566831-2F9F-4848-B2CB-1607C9504E6A}"/>
                </a:ext>
              </a:extLst>
            </p:cNvPr>
            <p:cNvSpPr/>
            <p:nvPr/>
          </p:nvSpPr>
          <p:spPr>
            <a:xfrm>
              <a:off x="9691380" y="2743200"/>
              <a:ext cx="395468" cy="412751"/>
            </a:xfrm>
            <a:custGeom>
              <a:avLst/>
              <a:gdLst/>
              <a:ahLst/>
              <a:cxnLst/>
              <a:rect l="0" t="0" r="0" b="0"/>
              <a:pathLst>
                <a:path w="395468" h="412751">
                  <a:moveTo>
                    <a:pt x="8792" y="14491"/>
                  </a:moveTo>
                  <a:cubicBezTo>
                    <a:pt x="3956" y="19327"/>
                    <a:pt x="0" y="33761"/>
                    <a:pt x="0" y="46567"/>
                  </a:cubicBezTo>
                  <a:cubicBezTo>
                    <a:pt x="0" y="66756"/>
                    <a:pt x="10968" y="69850"/>
                    <a:pt x="82550" y="69850"/>
                  </a:cubicBezTo>
                  <a:lnTo>
                    <a:pt x="165100" y="69850"/>
                  </a:lnTo>
                  <a:lnTo>
                    <a:pt x="165100" y="412750"/>
                  </a:ln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0" name="任意多边形: 形状 249">
              <a:extLst>
                <a:ext uri="{FF2B5EF4-FFF2-40B4-BE49-F238E27FC236}">
                  <a16:creationId xmlns:a16="http://schemas.microsoft.com/office/drawing/2014/main" id="{E8CAB94E-ECCC-4DD2-AD98-70AB4B541595}"/>
                </a:ext>
              </a:extLst>
            </p:cNvPr>
            <p:cNvSpPr/>
            <p:nvPr/>
          </p:nvSpPr>
          <p:spPr>
            <a:xfrm>
              <a:off x="10148580" y="2743200"/>
              <a:ext cx="381001" cy="412751"/>
            </a:xfrm>
            <a:custGeom>
              <a:avLst/>
              <a:gdLst/>
              <a:ahLst/>
              <a:cxnLst/>
              <a:rect l="0" t="0" r="0" b="0"/>
              <a:pathLst>
                <a:path w="381001" h="412751">
                  <a:moveTo>
                    <a:pt x="0" y="5653"/>
                  </a:moveTo>
                  <a:lnTo>
                    <a:pt x="0" y="412750"/>
                  </a:lnTo>
                  <a:lnTo>
                    <a:pt x="381000" y="412750"/>
                  </a:lnTo>
                  <a:lnTo>
                    <a:pt x="381000" y="349250"/>
                  </a:lnTo>
                  <a:lnTo>
                    <a:pt x="63500" y="349250"/>
                  </a:lnTo>
                  <a:lnTo>
                    <a:pt x="63500" y="236018"/>
                  </a:lnTo>
                  <a:lnTo>
                    <a:pt x="155575" y="225959"/>
                  </a:lnTo>
                  <a:cubicBezTo>
                    <a:pt x="235831" y="217191"/>
                    <a:pt x="247650" y="212639"/>
                    <a:pt x="247650" y="190500"/>
                  </a:cubicBezTo>
                  <a:cubicBezTo>
                    <a:pt x="247650" y="167177"/>
                    <a:pt x="240059" y="165315"/>
                    <a:pt x="154841" y="167728"/>
                  </a:cubicBezTo>
                  <a:lnTo>
                    <a:pt x="62032" y="170355"/>
                  </a:lnTo>
                  <a:lnTo>
                    <a:pt x="57150" y="63500"/>
                  </a:lnTo>
                  <a:lnTo>
                    <a:pt x="203200" y="62419"/>
                  </a:lnTo>
                  <a:cubicBezTo>
                    <a:pt x="348848" y="61341"/>
                    <a:pt x="349250" y="61254"/>
                    <a:pt x="349250" y="30669"/>
                  </a:cubicBezTo>
                  <a:lnTo>
                    <a:pt x="3492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1" name="任意多边形: 形状 250">
              <a:extLst>
                <a:ext uri="{FF2B5EF4-FFF2-40B4-BE49-F238E27FC236}">
                  <a16:creationId xmlns:a16="http://schemas.microsoft.com/office/drawing/2014/main" id="{651863C6-3890-4E79-B380-B3A726B9D9AA}"/>
                </a:ext>
              </a:extLst>
            </p:cNvPr>
            <p:cNvSpPr/>
            <p:nvPr/>
          </p:nvSpPr>
          <p:spPr>
            <a:xfrm>
              <a:off x="3696980" y="2863850"/>
              <a:ext cx="203201" cy="63501"/>
            </a:xfrm>
            <a:custGeom>
              <a:avLst/>
              <a:gdLst/>
              <a:ahLst/>
              <a:cxnLst/>
              <a:rect l="0" t="0" r="0" b="0"/>
              <a:pathLst>
                <a:path w="203201" h="63501">
                  <a:moveTo>
                    <a:pt x="8467" y="8467"/>
                  </a:moveTo>
                  <a:cubicBezTo>
                    <a:pt x="3810" y="13123"/>
                    <a:pt x="0" y="27411"/>
                    <a:pt x="0" y="40217"/>
                  </a:cubicBezTo>
                  <a:cubicBezTo>
                    <a:pt x="0" y="60854"/>
                    <a:pt x="11545" y="63500"/>
                    <a:pt x="101600" y="63500"/>
                  </a:cubicBezTo>
                  <a:cubicBezTo>
                    <a:pt x="201507" y="63500"/>
                    <a:pt x="203200" y="62971"/>
                    <a:pt x="203200" y="31750"/>
                  </a:cubicBezTo>
                  <a:cubicBezTo>
                    <a:pt x="203200" y="770"/>
                    <a:pt x="200942" y="0"/>
                    <a:pt x="110067" y="0"/>
                  </a:cubicBezTo>
                  <a:cubicBezTo>
                    <a:pt x="5884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52" name="文本框 251">
            <a:extLst>
              <a:ext uri="{FF2B5EF4-FFF2-40B4-BE49-F238E27FC236}">
                <a16:creationId xmlns:a16="http://schemas.microsoft.com/office/drawing/2014/main" id="{091B38D8-3C83-4C8F-84B8-8D5C1FC16D77}"/>
              </a:ext>
            </a:extLst>
          </p:cNvPr>
          <p:cNvSpPr txBox="1"/>
          <p:nvPr userDrawn="1"/>
        </p:nvSpPr>
        <p:spPr>
          <a:xfrm>
            <a:off x="772531" y="1327008"/>
            <a:ext cx="2827943" cy="769441"/>
          </a:xfrm>
          <a:prstGeom prst="rect">
            <a:avLst/>
          </a:prstGeom>
          <a:noFill/>
        </p:spPr>
        <p:txBody>
          <a:bodyPr wrap="square" rtlCol="0">
            <a:spAutoFit/>
          </a:bodyPr>
          <a:lstStyle/>
          <a:p>
            <a:pPr algn="l"/>
            <a:r>
              <a:rPr lang="en-US" altLang="zh-CN"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rPr>
              <a:t>PART</a:t>
            </a:r>
            <a:endParaRPr lang="zh-CN" altLang="en-US"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endParaRPr>
          </a:p>
        </p:txBody>
      </p:sp>
      <p:sp>
        <p:nvSpPr>
          <p:cNvPr id="254" name="灯片编号占位符 8">
            <a:extLst>
              <a:ext uri="{FF2B5EF4-FFF2-40B4-BE49-F238E27FC236}">
                <a16:creationId xmlns:a16="http://schemas.microsoft.com/office/drawing/2014/main" id="{7902B334-C224-46F3-B539-BF5E342BD2E5}"/>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23" name="组合 122">
            <a:extLst>
              <a:ext uri="{FF2B5EF4-FFF2-40B4-BE49-F238E27FC236}">
                <a16:creationId xmlns:a16="http://schemas.microsoft.com/office/drawing/2014/main" id="{DCFC7259-EEEF-4B63-AF55-15EFDBD15B7C}"/>
              </a:ext>
            </a:extLst>
          </p:cNvPr>
          <p:cNvGrpSpPr/>
          <p:nvPr userDrawn="1"/>
        </p:nvGrpSpPr>
        <p:grpSpPr>
          <a:xfrm>
            <a:off x="9873615" y="287906"/>
            <a:ext cx="1878330" cy="479314"/>
            <a:chOff x="-11865182" y="9433072"/>
            <a:chExt cx="35916977" cy="9165313"/>
          </a:xfrm>
          <a:solidFill>
            <a:srgbClr val="004098"/>
          </a:solidFill>
        </p:grpSpPr>
        <p:sp>
          <p:nvSpPr>
            <p:cNvPr id="124" name="任意多边形: 形状 123">
              <a:extLst>
                <a:ext uri="{FF2B5EF4-FFF2-40B4-BE49-F238E27FC236}">
                  <a16:creationId xmlns:a16="http://schemas.microsoft.com/office/drawing/2014/main" id="{7738A4DA-1EA0-4B8F-BF7B-63EE7C1E106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D33F6C9B-23A9-4267-83CF-9548B104FDE7}"/>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E3EBEA20-3D2D-40B3-8F4E-5C68B847323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9F36F6E2-899D-4D7C-92E4-62E0844BCA7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53F55715-D3BF-4F40-A24F-A289848593A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86923F4D-0952-4DC1-9D9B-EF9395D351A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E4784C43-1904-4A9A-8D3D-21CD0015399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B909F976-02EB-4BD9-B5D3-091C4BC1C01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34FF045A-C986-47F5-BB26-10B81ED91B93}"/>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AEA572BF-9056-4769-A615-54CED08551B0}"/>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D2A4140-7051-412E-BD50-5695DA5835A2}"/>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7961A1E-165D-45ED-BEC2-3B4B34A3C4B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09CF5599-E330-4369-9FAB-D9C4DBEE9C4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89EFEB2-2713-457A-95FF-66835CEBD21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DFA68A76-6A69-48D9-AFA7-8BDC4F6AE757}"/>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6388C378-A72A-4688-A0F2-DFE89B725AC0}"/>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0B56A2AA-0207-49EC-814C-FF3B3C07C9A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31DB09B-6BC0-4A30-AC4F-2653F67B10E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1AF21AAA-3961-4044-B80D-181080618100}"/>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862A3CF-0392-4A07-A879-F66CF95224D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9132BF74-287D-43D5-93A8-B2BFC01E3FC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2DF9CC6B-4AFF-4477-8917-C804F913F9B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3C417705-FBEB-45DF-B744-67E924AD7ED2}"/>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D6C7105-1496-4E98-9C30-14536AFB7213}"/>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7F4C3C93-C2FA-4A5B-9049-8314AF70E7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4E7D871A-F80D-405A-88C1-A5B06352D82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97C87978-70B2-4CB6-9C39-533D4C0ECF2B}"/>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4B4C45C-A108-4098-ABEF-1A3A0F52B33E}"/>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5B407730-2826-47EA-BD90-055A52E1D5A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24109E8E-F763-4B45-811E-F9472C615A5B}"/>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4A43742B-280D-4C00-8E2D-5737B0E9ECB3}"/>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7FB4E1A3-B09D-46FC-9122-2CF590C9EBC4}"/>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BA15243A-243C-4E05-BAA5-AFB6A95B667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88621EDE-CB42-46BF-8B66-D51D11D70A97}"/>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A5DAABAB-A426-4D20-BAFB-12BE403E68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02A96A5C-F024-430F-BD33-81FB6827B64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845D2560-26C6-4565-AEBC-CF324993E37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253DE503-D49F-46CA-AC00-4685C7F53063}"/>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81AC7EEA-EE2F-4DA0-8CE5-7E942F84BC8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60A1EB41-EC08-459D-9DE8-A6385FA95DEB}"/>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EB0AD4A-6607-473B-8CB2-AF3ACBDDA644}"/>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A08A2DB-D894-4A6F-A9D1-4D72E42BB74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FE5ED4-72C8-487C-8D9D-EE32F306D45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71D57C9-CBE2-40BB-B709-0AC80F7173D1}"/>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EB8B448-C22F-4763-9894-BF221A19343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E22967BC-F3C2-40B3-A9A2-652E4517203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525FA28-F5E5-441F-A8B7-FE24F494B52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D8549BD8-2F6D-44E2-AEA8-9289B91F6A4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654C249-EF5B-46B4-9643-FF5DBBEF5FE0}"/>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334070C0-5D8F-4D0B-AB4D-4F3C37A7EBC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59C7146C-6BD3-4779-9B37-9B08C62B7DAA}"/>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A9EDB89B-4454-4CD9-9DC6-31E6C8D451E7}"/>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9268A4E-9F2E-49A5-9A90-7CE4F9CDD49F}"/>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F5720FE-E76B-4835-8EEA-CF681877F65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3B1C58C-D924-46CA-9DF0-5C94A2A11EB8}"/>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797767-47C0-49E9-A492-80D1C14BF424}"/>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F4B1CAFA-7B3E-4042-B056-0AE8771DE11F}"/>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61AB5450-6188-4B01-BDDE-4C8D1F4962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51B903B-A0C8-4743-B4C5-0E0DB6A588CC}"/>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0D67BEBB-688E-4BC2-B57E-1BB762130F6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D57E557-D1D3-4329-B0D2-46ABCD8D9B6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EDBC87-6E2E-4496-A644-B731A5C5AADC}"/>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106911C4-01D6-4F4B-B885-93DE728CA22A}"/>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ABEA8E5-E05F-4097-BB1C-E3FFFF270FB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F045F51F-EB38-4458-A8B5-B4A6068FCA3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88EF1E0F-0AAC-4777-90FD-35B71D95624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7AB76672-5551-4E86-8E7A-E32C5C084AF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90C7C6C-D6AA-4507-BEAD-DD9A2D410022}"/>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4D55D936-EDC2-4D5D-B864-C8102A0FF20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9F3422C8-7A8F-49B9-B7E1-80BC2734D6D0}"/>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FD79C29-F06A-4AE8-AC7B-A40B3FEEFDE3}"/>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5D9F9C32-4A0D-4F3C-96BB-C720ACE747E4}"/>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B816030B-46CC-4332-A15E-CFA699090F2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E2FF09D0-B182-4B81-AFA3-696BA545B104}"/>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EDFB015-7F6B-43FD-A541-BA4FC75C24A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4B5644A2-191A-4DEB-954C-AF8CE574CA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23F8710-F830-4435-97DC-4479794F0E0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8AF6233-1DEF-4C01-9CF9-89941BCF205B}"/>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99728F7F-8D1A-4CAD-8125-557A169BD5FE}"/>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322D859D-143F-494C-A01D-4DD62E11B498}"/>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E9C1CC3A-9B4E-4E48-84F8-AD74ABE1E7C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D1CF7B1F-9DEE-4F71-994C-DEF2F183F68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8A655EFA-E580-4014-9790-EFE6C04D3739}"/>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BBE7804C-FAD8-40E4-8C5E-8EDB3535B35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070D298-4BE9-4FD4-A41F-C481DF5827FE}"/>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F2351E59-83C9-4210-B4CF-CCFC7354BF47}"/>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324B261E-7D43-4CF6-B3C1-24C818C70546}"/>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094C5D33-BC45-4CB1-9DFA-1DA4F11D03CA}"/>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0FE69F51-2324-4E13-A595-0D55424FD69B}"/>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DA3A156B-3530-4282-A5E1-D48C6EB6F704}"/>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0625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0F64ED4-90C1-45F6-A407-729F60E8BE16}"/>
              </a:ext>
            </a:extLst>
          </p:cNvPr>
          <p:cNvSpPr/>
          <p:nvPr userDrawn="1"/>
        </p:nvSpPr>
        <p:spPr>
          <a:xfrm>
            <a:off x="0" y="0"/>
            <a:ext cx="12192000" cy="6858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0000">
                    <a:lumMod val="50000"/>
                    <a:lumOff val="50000"/>
                  </a:srgbClr>
                </a:solidFill>
                <a:latin typeface="Times New Roman" panose="02020603050405020304" pitchFamily="18" charset="0"/>
                <a:ea typeface="微软雅黑"/>
              </a:rPr>
              <a:t>&lt; </a:t>
            </a:r>
            <a:fld id="{A548B57D-AE10-4CF7-A9DF-59FEFA91B28E}" type="slidenum">
              <a:rPr lang="zh-CN" altLang="en-US" smtClean="0">
                <a:solidFill>
                  <a:srgbClr val="000000">
                    <a:lumMod val="50000"/>
                    <a:lumOff val="50000"/>
                  </a:srgbClr>
                </a:solidFill>
                <a:latin typeface="Times New Roman" panose="02020603050405020304" pitchFamily="18" charset="0"/>
                <a:ea typeface="微软雅黑"/>
              </a:rPr>
              <a:pPr/>
              <a:t>‹#›</a:t>
            </a:fld>
            <a:r>
              <a:rPr lang="zh-CN" altLang="en-US" dirty="0">
                <a:solidFill>
                  <a:srgbClr val="000000">
                    <a:lumMod val="50000"/>
                    <a:lumOff val="50000"/>
                  </a:srgbClr>
                </a:solidFill>
                <a:latin typeface="Times New Roman" panose="02020603050405020304" pitchFamily="18" charset="0"/>
                <a:ea typeface="微软雅黑"/>
              </a:rPr>
              <a:t> </a:t>
            </a:r>
            <a:r>
              <a:rPr lang="en-US" altLang="zh-CN" dirty="0">
                <a:solidFill>
                  <a:srgbClr val="000000">
                    <a:lumMod val="50000"/>
                    <a:lumOff val="50000"/>
                  </a:srgbClr>
                </a:solidFill>
                <a:latin typeface="Times New Roman" panose="02020603050405020304" pitchFamily="18" charset="0"/>
                <a:ea typeface="微软雅黑"/>
              </a:rPr>
              <a:t>&gt;</a:t>
            </a:r>
            <a:endParaRPr lang="zh-CN" altLang="en-US" dirty="0">
              <a:solidFill>
                <a:srgbClr val="000000">
                  <a:lumMod val="50000"/>
                  <a:lumOff val="50000"/>
                </a:srgbClr>
              </a:solidFill>
              <a:latin typeface="Times New Roman" panose="02020603050405020304" pitchFamily="18" charset="0"/>
              <a:ea typeface="微软雅黑"/>
            </a:endParaRPr>
          </a:p>
        </p:txBody>
      </p:sp>
      <p:pic>
        <p:nvPicPr>
          <p:cNvPr id="18" name="图片 17">
            <a:extLst>
              <a:ext uri="{FF2B5EF4-FFF2-40B4-BE49-F238E27FC236}">
                <a16:creationId xmlns:a16="http://schemas.microsoft.com/office/drawing/2014/main" id="{404CF307-6786-4906-9CE3-5C26F73C24F3}"/>
              </a:ext>
            </a:extLst>
          </p:cNvPr>
          <p:cNvPicPr>
            <a:picLocks noChangeAspect="1"/>
          </p:cNvPicPr>
          <p:nvPr userDrawn="1"/>
        </p:nvPicPr>
        <p:blipFill rotWithShape="1">
          <a:blip r:embed="rId2" cstate="screen">
            <a:lum bright="70000" contrast="-70000"/>
            <a:extLst>
              <a:ext uri="{28A0092B-C50C-407E-A947-70E740481C1C}">
                <a14:useLocalDpi xmlns:a14="http://schemas.microsoft.com/office/drawing/2010/main" val="0"/>
              </a:ext>
            </a:extLst>
          </a:blip>
          <a:srcRect/>
          <a:stretch/>
        </p:blipFill>
        <p:spPr>
          <a:xfrm>
            <a:off x="2701019" y="3435390"/>
            <a:ext cx="6789962" cy="2881961"/>
          </a:xfrm>
          <a:prstGeom prst="rect">
            <a:avLst/>
          </a:prstGeom>
        </p:spPr>
      </p:pic>
      <p:sp>
        <p:nvSpPr>
          <p:cNvPr id="21" name="文本框 20">
            <a:extLst>
              <a:ext uri="{FF2B5EF4-FFF2-40B4-BE49-F238E27FC236}">
                <a16:creationId xmlns:a16="http://schemas.microsoft.com/office/drawing/2014/main" id="{328E42E2-3646-4851-8775-F6026779F04F}"/>
              </a:ext>
            </a:extLst>
          </p:cNvPr>
          <p:cNvSpPr txBox="1"/>
          <p:nvPr userDrawn="1"/>
        </p:nvSpPr>
        <p:spPr>
          <a:xfrm>
            <a:off x="4848542" y="2045078"/>
            <a:ext cx="3493090"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rPr>
              <a:t>谢谢！</a:t>
            </a:r>
          </a:p>
        </p:txBody>
      </p:sp>
      <p:grpSp>
        <p:nvGrpSpPr>
          <p:cNvPr id="2" name="组合 1">
            <a:extLst>
              <a:ext uri="{FF2B5EF4-FFF2-40B4-BE49-F238E27FC236}">
                <a16:creationId xmlns:a16="http://schemas.microsoft.com/office/drawing/2014/main" id="{B043909E-E742-40E7-96AF-420571AE0385}"/>
              </a:ext>
            </a:extLst>
          </p:cNvPr>
          <p:cNvGrpSpPr/>
          <p:nvPr userDrawn="1"/>
        </p:nvGrpSpPr>
        <p:grpSpPr>
          <a:xfrm>
            <a:off x="2494426" y="2654420"/>
            <a:ext cx="7203149" cy="0"/>
            <a:chOff x="2845799" y="1578095"/>
            <a:chExt cx="7203149" cy="0"/>
          </a:xfrm>
        </p:grpSpPr>
        <p:cxnSp>
          <p:nvCxnSpPr>
            <p:cNvPr id="168" name="直接连接符 167">
              <a:extLst>
                <a:ext uri="{FF2B5EF4-FFF2-40B4-BE49-F238E27FC236}">
                  <a16:creationId xmlns:a16="http://schemas.microsoft.com/office/drawing/2014/main" id="{FA811E07-9673-4EEF-A508-959BC7204772}"/>
                </a:ext>
              </a:extLst>
            </p:cNvPr>
            <p:cNvCxnSpPr>
              <a:cxnSpLocks/>
            </p:cNvCxnSpPr>
            <p:nvPr userDrawn="1"/>
          </p:nvCxnSpPr>
          <p:spPr>
            <a:xfrm flipH="1">
              <a:off x="8614852" y="1578095"/>
              <a:ext cx="1434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71E4599A-9881-4CA6-A9A3-F2384BCED619}"/>
                </a:ext>
              </a:extLst>
            </p:cNvPr>
            <p:cNvCxnSpPr>
              <a:cxnSpLocks/>
            </p:cNvCxnSpPr>
            <p:nvPr userDrawn="1"/>
          </p:nvCxnSpPr>
          <p:spPr>
            <a:xfrm flipH="1">
              <a:off x="2845799" y="1578095"/>
              <a:ext cx="14173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9" name="图片 168">
            <a:extLst>
              <a:ext uri="{FF2B5EF4-FFF2-40B4-BE49-F238E27FC236}">
                <a16:creationId xmlns:a16="http://schemas.microsoft.com/office/drawing/2014/main" id="{154C0D20-7902-4F69-9AF4-442F7631046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377862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5B50AB-C348-464B-AC52-95FE9C94EA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937813"/>
          </a:xfrm>
          <a:prstGeom prst="rect">
            <a:avLst/>
          </a:prstGeom>
        </p:spPr>
      </p:pic>
      <p:sp>
        <p:nvSpPr>
          <p:cNvPr id="31" name="矩形 30">
            <a:extLst>
              <a:ext uri="{FF2B5EF4-FFF2-40B4-BE49-F238E27FC236}">
                <a16:creationId xmlns:a16="http://schemas.microsoft.com/office/drawing/2014/main" id="{D203C312-B6FD-445F-A4F5-F8E3027B1FAC}"/>
              </a:ext>
            </a:extLst>
          </p:cNvPr>
          <p:cNvSpPr/>
          <p:nvPr userDrawn="1"/>
        </p:nvSpPr>
        <p:spPr>
          <a:xfrm>
            <a:off x="0" y="3937000"/>
            <a:ext cx="12192000" cy="2921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图片占位符 3">
            <a:extLst>
              <a:ext uri="{FF2B5EF4-FFF2-40B4-BE49-F238E27FC236}">
                <a16:creationId xmlns:a16="http://schemas.microsoft.com/office/drawing/2014/main" id="{9B626251-1AE0-4608-8293-09769C64F1E9}"/>
              </a:ext>
            </a:extLst>
          </p:cNvPr>
          <p:cNvSpPr txBox="1">
            <a:spLocks/>
          </p:cNvSpPr>
          <p:nvPr userDrawn="1"/>
        </p:nvSpPr>
        <p:spPr>
          <a:xfrm>
            <a:off x="0" y="749300"/>
            <a:ext cx="12203394" cy="3191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文本占位符 31">
            <a:extLst>
              <a:ext uri="{FF2B5EF4-FFF2-40B4-BE49-F238E27FC236}">
                <a16:creationId xmlns:a16="http://schemas.microsoft.com/office/drawing/2014/main" id="{18EDD879-FA09-4CF7-818F-7279F07ECE95}"/>
              </a:ext>
            </a:extLst>
          </p:cNvPr>
          <p:cNvSpPr txBox="1">
            <a:spLocks/>
          </p:cNvSpPr>
          <p:nvPr userDrawn="1"/>
        </p:nvSpPr>
        <p:spPr>
          <a:xfrm>
            <a:off x="4034910" y="5052868"/>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pic>
        <p:nvPicPr>
          <p:cNvPr id="30" name="图片 29" descr="图片包含 建筑物&#10;&#10;自动生成的说明">
            <a:extLst>
              <a:ext uri="{FF2B5EF4-FFF2-40B4-BE49-F238E27FC236}">
                <a16:creationId xmlns:a16="http://schemas.microsoft.com/office/drawing/2014/main" id="{D2B13ACA-EE9F-4D75-A0E6-E411D984856B}"/>
              </a:ext>
            </a:extLst>
          </p:cNvPr>
          <p:cNvPicPr>
            <a:picLocks noChangeAspect="1"/>
          </p:cNvPicPr>
          <p:nvPr userDrawn="1"/>
        </p:nvPicPr>
        <p:blipFill rotWithShape="1">
          <a:blip r:embed="rId3" cstate="screen">
            <a:duotone>
              <a:prstClr val="black"/>
              <a:srgbClr val="C8161E">
                <a:tint val="45000"/>
                <a:satMod val="400000"/>
              </a:srgbClr>
            </a:duotone>
            <a:alphaModFix amt="5000"/>
            <a:extLst>
              <a:ext uri="{28A0092B-C50C-407E-A947-70E740481C1C}">
                <a14:useLocalDpi xmlns:a14="http://schemas.microsoft.com/office/drawing/2010/main" val="0"/>
              </a:ext>
            </a:extLst>
          </a:blip>
          <a:srcRect r="487" b="19505"/>
          <a:stretch/>
        </p:blipFill>
        <p:spPr>
          <a:xfrm>
            <a:off x="1888412" y="4174622"/>
            <a:ext cx="10303588" cy="2683378"/>
          </a:xfrm>
          <a:prstGeom prst="rect">
            <a:avLst/>
          </a:prstGeom>
          <a:effectLst>
            <a:softEdge rad="0"/>
          </a:effectLst>
        </p:spPr>
      </p:pic>
      <p:sp>
        <p:nvSpPr>
          <p:cNvPr id="258" name="矩形 257">
            <a:extLst>
              <a:ext uri="{FF2B5EF4-FFF2-40B4-BE49-F238E27FC236}">
                <a16:creationId xmlns:a16="http://schemas.microsoft.com/office/drawing/2014/main" id="{C66A579D-BD93-48DF-BA8B-6971E24F6A2B}"/>
              </a:ext>
            </a:extLst>
          </p:cNvPr>
          <p:cNvSpPr/>
          <p:nvPr userDrawn="1"/>
        </p:nvSpPr>
        <p:spPr>
          <a:xfrm>
            <a:off x="5277728" y="4145242"/>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5A49C47B-BE9C-4EE7-9CE2-C23E3DB9247B}"/>
              </a:ext>
            </a:extLst>
          </p:cNvPr>
          <p:cNvGrpSpPr/>
          <p:nvPr userDrawn="1"/>
        </p:nvGrpSpPr>
        <p:grpSpPr>
          <a:xfrm>
            <a:off x="9873615" y="287906"/>
            <a:ext cx="1878330" cy="479314"/>
            <a:chOff x="-11865182" y="9433072"/>
            <a:chExt cx="35916977" cy="9165313"/>
          </a:xfrm>
          <a:solidFill>
            <a:srgbClr val="004098"/>
          </a:solidFill>
        </p:grpSpPr>
        <p:sp>
          <p:nvSpPr>
            <p:cNvPr id="9" name="任意多边形: 形状 8">
              <a:extLst>
                <a:ext uri="{FF2B5EF4-FFF2-40B4-BE49-F238E27FC236}">
                  <a16:creationId xmlns:a16="http://schemas.microsoft.com/office/drawing/2014/main" id="{D1B3FCD9-D716-42DE-9551-65B5D5006F3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62EF6A9-DBF3-45D1-9DE6-A806CA817C16}"/>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1B9DC15-A0A7-48B2-9D6C-7D71E076DC2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FF46C2D-739B-420F-AAEA-2921DFC05FB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562E6D2-17E2-4714-AC4C-1B3EFF5AC27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4F8F95D-3F3A-4DC6-B166-7C973F500F33}"/>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61CA4E9B-486A-4611-9A54-63B3A6C1FB7F}"/>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836D3EB-A443-4D03-A63F-162DF055F0F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1265CDA8-D199-4096-8DF5-0F5F9129596F}"/>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213D6747-F664-4F70-A191-5DC16C428575}"/>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19CD7B70-7C88-4DE0-979E-856B6493C27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2F8A9D3-2BE3-477D-81B9-6C78AB929BEE}"/>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15E52108-FF2E-42C8-9E05-BB4A427DC87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094E6C90-5187-4353-BC23-1EDBA4368C8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44724AA-BB97-4943-9E1D-E493F65FFB9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565079A8-976A-47C5-8A9E-840E0F43873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2404491-961F-4788-8D4E-E37B386E941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7C7C0B79-2DF9-489A-B5A7-21FFE0883BC8}"/>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05EFAB85-833A-4ED9-A7E6-A2C211C89BF3}"/>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5F7D4999-A4D6-4B09-90E0-E9BE2BCCCEB1}"/>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898DBEC-13E7-4231-8A7E-51BE5E7F5BC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D8E80477-B130-44A6-B29C-F920A7854D48}"/>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A868B3F6-1CB3-443A-8F0C-57D11B6BF85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41C67E85-4362-4266-A767-3017A1F16D7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340342FA-D1D1-49D4-AC26-71E317D939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088AAD49-5F36-42C2-8432-883C6BB2130B}"/>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7B903A62-7488-491B-95AC-9071831749EF}"/>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E6D2B4B2-EF63-4990-995C-2702F102EDF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6C536827-62C7-4756-A36F-6CDE730113B1}"/>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E972E6E5-1474-41AD-B3DF-BC96E8918C14}"/>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F4E24FF3-EEF2-45FD-957B-F1AF9AA45E1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5E2609D2-8FDA-4694-8E81-ADB98CF97512}"/>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E376D8F9-6175-4C80-9A41-806AA510409A}"/>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9BBAC0D7-CEA2-41F4-85FB-7FD7135195A4}"/>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2C022090-0EAF-40FE-914A-5E3FC665BD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D1BC2B7-31C7-4937-A395-EABBE7C532D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B0C39D45-CE36-45CF-9566-97A7E5000C6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56F6F8EF-A2F9-43A9-AEB9-CBA7AD9B4B4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799FA20-2812-43A0-9DA9-2CFBC0F2534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A98CE5E-42EC-46D5-A421-46D8C4EC4DF8}"/>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D2BF26EF-00DF-4720-9E6E-E02C6CA2274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0B8E49A-D26A-4F93-85A4-DDBA4BBE019A}"/>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48EC1BFF-D512-49B5-B6CD-5580B239E61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C11465AE-0FB1-44CA-AD01-E2A5ACDCA04C}"/>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46B23381-6CB2-4A2F-AE8A-CADBCAC8727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72BBDC45-582A-4058-B153-5A6E9A863B05}"/>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39FF3E74-7D22-48CA-988E-D9589DB434FA}"/>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432B2D0F-5074-4C34-9521-832D08F030F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6A8B8D4F-0D56-4E35-A7AB-32AC128002B4}"/>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2D1FDA07-90B3-46AC-9F3D-824AA96AB5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ADD041B-A176-405E-BAA8-B97671C280D9}"/>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C7F61659-AC2D-47D2-BC98-BE90135BFAF5}"/>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7A14284F-86EF-4AE7-AC54-60697F0AFB9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77B023C9-CEB2-4D1E-BFDC-392F4D4F7CC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6EF5A117-6A74-47DC-9A63-93960681CA3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4DE8EB56-50AE-46AE-8DEA-673B18EF243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F64870C2-5527-41D2-A5F7-7919776E38D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356E1BF6-F52B-486F-BC4F-7FFC669B7663}"/>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E94EF328-63F4-4791-BA98-E69D292F2CA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CEBB2D34-B6F3-4066-A843-5F912BD3C87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1B7E8EC7-78D1-49A8-A8ED-04B359DC4B9C}"/>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98E33757-8CF0-4CB7-AF09-FA2F6366988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A3321D85-CEE8-4F97-9D3F-8D8BC883734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CDF2163B-8EAD-4827-8EF8-1CF42DF226DE}"/>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FE894B51-EDD3-4097-B288-90937845CC2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976FA4E1-01F0-4188-92FC-4DFA61BD119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68831D01-D4F9-431D-970C-78054076ECF1}"/>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FF55C571-745A-4F02-8B99-612BF05762D4}"/>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CEB9DD4F-8FE2-4828-BFC5-30424619A71C}"/>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BADFDE98-9A24-4E62-A422-71BAB56354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CDA350A1-0B36-49E9-B547-5AE2B104B6A6}"/>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75A786AC-8F57-47DE-B52D-4FBA3AD7BB9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536E5DA4-C0C6-4346-86A4-DDA97D0DAA8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C04067E9-47F9-4F2C-86D7-F3EFB95FA6ED}"/>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2298E8AE-2A20-43E9-A482-4BF2FAC0B89F}"/>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4E607F1B-94C8-4F5E-8A83-D9610507029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224B5144-6101-4DD5-87FD-CF205D9B4F8F}"/>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6A7DFD60-0170-4994-98C4-57142EF5FEAF}"/>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3334CC7F-C5DC-4882-8359-4F0051177B0A}"/>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1798A765-B4B5-4B7B-9D54-DE12E7EC13B9}"/>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6C212724-416B-464D-952E-10CC93CC901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780AD7DF-28A5-42BE-B641-5F322512A52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99FCC783-42D2-45EB-9780-B29EA4CC3D3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72B00945-F9F0-4EC7-A976-3F93927B61D4}"/>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F8F02416-E930-438E-A5E8-AC85A7D8F9A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1A4895F0-BDE4-443B-AB3A-AB3F664CFA72}"/>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ABB68848-99B2-425A-8D3C-B4EC9FE98C5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extLst>
                <a:ext uri="{FF2B5EF4-FFF2-40B4-BE49-F238E27FC236}">
                  <a16:creationId xmlns:a16="http://schemas.microsoft.com/office/drawing/2014/main" id="{DD32738E-88DA-49A7-AFE5-DE68A1AB1EE8}"/>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extLst>
                <a:ext uri="{FF2B5EF4-FFF2-40B4-BE49-F238E27FC236}">
                  <a16:creationId xmlns:a16="http://schemas.microsoft.com/office/drawing/2014/main" id="{CCFDE050-466C-4BBA-B257-21C0481B2D4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extLst>
                <a:ext uri="{FF2B5EF4-FFF2-40B4-BE49-F238E27FC236}">
                  <a16:creationId xmlns:a16="http://schemas.microsoft.com/office/drawing/2014/main" id="{415845EB-3DE5-487D-9E5E-ED2EAB5C263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471B6403-BCDB-4BE2-92D5-D99D0C3ED650}"/>
              </a:ext>
            </a:extLst>
          </p:cNvPr>
          <p:cNvSpPr>
            <a:spLocks noGrp="1"/>
          </p:cNvSpPr>
          <p:nvPr>
            <p:ph type="dt" sz="half" idx="10"/>
          </p:nvPr>
        </p:nvSpPr>
        <p:spPr/>
        <p:txBody>
          <a:bodyPr/>
          <a:lstStyle/>
          <a:p>
            <a:fld id="{F160A44F-5095-4401-ACDB-4F844958E49A}" type="datetimeFigureOut">
              <a:rPr lang="zh-CN" altLang="en-US" smtClean="0"/>
              <a:pPr/>
              <a:t>2024/6/4</a:t>
            </a:fld>
            <a:endParaRPr lang="zh-CN" altLang="en-US" dirty="0"/>
          </a:p>
        </p:txBody>
      </p:sp>
      <p:sp>
        <p:nvSpPr>
          <p:cNvPr id="4" name="页脚占位符 3">
            <a:extLst>
              <a:ext uri="{FF2B5EF4-FFF2-40B4-BE49-F238E27FC236}">
                <a16:creationId xmlns:a16="http://schemas.microsoft.com/office/drawing/2014/main" id="{2ACC2AC0-D11E-4697-A89F-7DA381ECA88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E5B1FAB-21B1-4DBF-B470-2BA93D976874}"/>
              </a:ext>
            </a:extLst>
          </p:cNvPr>
          <p:cNvSpPr>
            <a:spLocks noGrp="1"/>
          </p:cNvSpPr>
          <p:nvPr>
            <p:ph type="sldNum" sz="quarter" idx="12"/>
          </p:nvPr>
        </p:nvSpPr>
        <p:spPr/>
        <p:txBody>
          <a:bodyPr/>
          <a:lstStyle/>
          <a:p>
            <a:fld id="{62752F19-9BDA-4BF4-9C8C-5D9890F15DFC}" type="slidenum">
              <a:rPr lang="zh-CN" altLang="en-US" smtClean="0"/>
              <a:pPr/>
              <a:t>‹#›</a:t>
            </a:fld>
            <a:endParaRPr lang="zh-CN" altLang="en-US" dirty="0"/>
          </a:p>
        </p:txBody>
      </p:sp>
    </p:spTree>
    <p:extLst>
      <p:ext uri="{BB962C8B-B14F-4D97-AF65-F5344CB8AC3E}">
        <p14:creationId xmlns:p14="http://schemas.microsoft.com/office/powerpoint/2010/main" val="122315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7E6B309-FD79-4C75-AB60-F8AE985792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387840" cy="6857999"/>
          </a:xfrm>
          <a:prstGeom prst="rect">
            <a:avLst/>
          </a:prstGeom>
        </p:spPr>
      </p:pic>
      <p:sp>
        <p:nvSpPr>
          <p:cNvPr id="8" name="矩形 7">
            <a:extLst>
              <a:ext uri="{FF2B5EF4-FFF2-40B4-BE49-F238E27FC236}">
                <a16:creationId xmlns:a16="http://schemas.microsoft.com/office/drawing/2014/main" id="{7590BBB6-6CF7-4A77-812B-2C79C3019D43}"/>
              </a:ext>
            </a:extLst>
          </p:cNvPr>
          <p:cNvSpPr/>
          <p:nvPr userDrawn="1"/>
        </p:nvSpPr>
        <p:spPr>
          <a:xfrm>
            <a:off x="9387840" y="2894"/>
            <a:ext cx="2804160" cy="6855106"/>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A85F077-13B2-437B-BB35-A897330A70B2}"/>
              </a:ext>
            </a:extLst>
          </p:cNvPr>
          <p:cNvSpPr/>
          <p:nvPr userDrawn="1"/>
        </p:nvSpPr>
        <p:spPr>
          <a:xfrm>
            <a:off x="8332495" y="1557524"/>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18" name="图片 17">
            <a:extLst>
              <a:ext uri="{FF2B5EF4-FFF2-40B4-BE49-F238E27FC236}">
                <a16:creationId xmlns:a16="http://schemas.microsoft.com/office/drawing/2014/main" id="{CB4BD458-3A00-4818-A990-123C57C4869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2644190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pic>
        <p:nvPicPr>
          <p:cNvPr id="151" name="图片 150">
            <a:extLst>
              <a:ext uri="{FF2B5EF4-FFF2-40B4-BE49-F238E27FC236}">
                <a16:creationId xmlns:a16="http://schemas.microsoft.com/office/drawing/2014/main" id="{E646BDA0-8F0C-4644-8B7D-D1DCBDDD2B0B}"/>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l="6501" t="28880" b="23707"/>
          <a:stretch>
            <a:fillRect/>
          </a:stretch>
        </p:blipFill>
        <p:spPr>
          <a:xfrm>
            <a:off x="611900" y="6264494"/>
            <a:ext cx="2445586" cy="523190"/>
          </a:xfrm>
          <a:custGeom>
            <a:avLst/>
            <a:gdLst>
              <a:gd name="connsiteX0" fmla="*/ 0 w 11397996"/>
              <a:gd name="connsiteY0" fmla="*/ 0 h 2438400"/>
              <a:gd name="connsiteX1" fmla="*/ 11397996 w 11397996"/>
              <a:gd name="connsiteY1" fmla="*/ 0 h 2438400"/>
              <a:gd name="connsiteX2" fmla="*/ 11397996 w 11397996"/>
              <a:gd name="connsiteY2" fmla="*/ 2438400 h 2438400"/>
              <a:gd name="connsiteX3" fmla="*/ 0 w 1139799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1397996" h="2438400">
                <a:moveTo>
                  <a:pt x="0" y="0"/>
                </a:moveTo>
                <a:lnTo>
                  <a:pt x="11397996" y="0"/>
                </a:lnTo>
                <a:lnTo>
                  <a:pt x="11397996" y="2438400"/>
                </a:lnTo>
                <a:lnTo>
                  <a:pt x="0" y="2438400"/>
                </a:lnTo>
                <a:close/>
              </a:path>
            </a:pathLst>
          </a:custGeom>
        </p:spPr>
      </p:pic>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39" name="组合 138">
            <a:extLst>
              <a:ext uri="{FF2B5EF4-FFF2-40B4-BE49-F238E27FC236}">
                <a16:creationId xmlns:a16="http://schemas.microsoft.com/office/drawing/2014/main" id="{70483CD0-4475-4767-A068-D01896EC8CC4}"/>
              </a:ext>
            </a:extLst>
          </p:cNvPr>
          <p:cNvGrpSpPr/>
          <p:nvPr userDrawn="1"/>
        </p:nvGrpSpPr>
        <p:grpSpPr>
          <a:xfrm>
            <a:off x="344806" y="413219"/>
            <a:ext cx="209867" cy="209867"/>
            <a:chOff x="344806" y="413219"/>
            <a:chExt cx="209867" cy="209867"/>
          </a:xfrm>
        </p:grpSpPr>
        <p:sp>
          <p:nvSpPr>
            <p:cNvPr id="140" name="椭圆 139">
              <a:extLst>
                <a:ext uri="{FF2B5EF4-FFF2-40B4-BE49-F238E27FC236}">
                  <a16:creationId xmlns:a16="http://schemas.microsoft.com/office/drawing/2014/main" id="{3CC11012-7699-4982-8B4A-E50A883F587E}"/>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EB86FC4C-6561-47D0-8D63-9838560370AE}"/>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3A6C6202-2451-4711-85E3-FE69A532C072}"/>
              </a:ext>
            </a:extLst>
          </p:cNvPr>
          <p:cNvGrpSpPr/>
          <p:nvPr userDrawn="1"/>
        </p:nvGrpSpPr>
        <p:grpSpPr>
          <a:xfrm>
            <a:off x="9873615" y="287906"/>
            <a:ext cx="1878330" cy="479314"/>
            <a:chOff x="-11865182" y="9433072"/>
            <a:chExt cx="35916977" cy="9165313"/>
          </a:xfrm>
          <a:solidFill>
            <a:srgbClr val="004098"/>
          </a:solidFill>
        </p:grpSpPr>
        <p:sp>
          <p:nvSpPr>
            <p:cNvPr id="144" name="任意多边形: 形状 143">
              <a:extLst>
                <a:ext uri="{FF2B5EF4-FFF2-40B4-BE49-F238E27FC236}">
                  <a16:creationId xmlns:a16="http://schemas.microsoft.com/office/drawing/2014/main" id="{90F8F52E-E2BD-43AF-8FA7-C40CE13AE557}"/>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78B41120-8825-4899-92B4-919D1334E51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4C8E0058-A597-47FA-B8A2-AA72F508FF68}"/>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8C51D81-0B73-4811-878E-2F726221923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F1FA7781-C999-4C55-9E0A-A7480D2C3FC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EF46927-D7EF-4EF5-81F6-92BBC57C9699}"/>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6360B299-169B-4A75-B596-381CCA83F2B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FF7A05EC-C2FF-4C76-B80E-A95F56DBDA11}"/>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AC0586AD-BD8A-46F0-94E7-94598FFD034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78CE10A2-1C1E-4A34-BB78-673A6540FE09}"/>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6DF856F-443B-4084-B046-2C39A16C8DD5}"/>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53A111F2-5350-4978-960C-A572DCE0927D}"/>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59B35B35-EB88-4051-B5A2-D72FFDAB12EE}"/>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8C638C7-F00F-48A4-BA3E-6FA19026867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B542E45-5ECB-4771-8173-B00A2269C215}"/>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5D4C8A3-3F1A-475C-89EF-4E9289056FA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6947B66A-037C-4DBC-9F0D-4EFC9BDEF8F9}"/>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6D2F03C-B1B3-4F1C-BA40-86AF7C6268AF}"/>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C77D550-1636-473D-839E-112A37BD9745}"/>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8B90D8AC-F5F7-4F0B-8801-34078BCC994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CDB238D-3F73-4AAC-BA5C-EAF03269B96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AE584307-EDAD-4734-A82F-45059205515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8F54535-D094-40A3-A966-11B7541399C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8465F626-7760-4F11-B8BC-52E564408B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B566DD6A-841C-4C47-950A-F2C257A456A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5E93D88-76C4-4909-865B-B6A8E95FB1B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6816BFC-1399-42D5-AB39-4AADE07B1C00}"/>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657DB5A-008C-4FC0-8A19-19EAABD4B52D}"/>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16A78821-4035-4897-BA80-1B28D77B6BCB}"/>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2A903CA-CB64-4B4C-A2D9-7EFC4B59C179}"/>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440CC2C-4CBA-4619-A293-5B38EB28534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419B51DD-58FC-482A-A7BB-675A4E0772EC}"/>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338263A-5CC4-4734-883C-58EE1F35A871}"/>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BF7F8EF-C0BB-4A11-BC18-C2C7F0D7685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EAE201E4-4F4B-4F33-9F6A-4A206DD6C0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9F732BC-5C8E-46F7-8D49-C3D562487F1C}"/>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1F8CDAEC-6735-46F7-94B2-B2FCEFE14BDE}"/>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95E2B772-300A-4950-ABE8-8ABB866643C4}"/>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290A7A71-7057-47B8-A2C0-474C159A2A1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3AE9136-A5F7-4413-8E16-CCADF5D4AE1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BB9078-6537-4EC3-87B2-B73935C494C9}"/>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2EBC888-D31D-479C-A8A3-F49222B7473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16CB67E-DF72-4F81-B207-A8B6C38010BE}"/>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602CAD7C-E0DF-4B83-BE01-CD23A40D4DBE}"/>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F2E1DAC2-567C-4C71-AFD0-85491BF81C26}"/>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B43F56A7-0A33-4EA7-AADF-61CDAE729EA0}"/>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DE25276-303D-4E5A-BC28-5B9EB5CA013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06B6917-012F-4249-B0AB-A66B294DBF4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BE6957-1D2B-4A6E-AF6E-4CB9FCA5DC8D}"/>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614382C-04E6-4919-A826-D2AB41921C5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DBDB03F-1DD3-4612-BCF5-DE7B7FEFBBD1}"/>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0EAF134-F572-4A26-9F95-73FB372B4B50}"/>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45D04F09-1B57-4F8A-8327-A7D545B4D1F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8A95BFE-3384-4A6B-80A6-6FBE243067FB}"/>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8926CA43-EAF7-4DAB-A1B7-84CE49F98D3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7D5141E-4983-4D34-9523-971C2A793415}"/>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B44D1B5-D052-434B-BFAD-CC9CE92AADD8}"/>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EA9967B2-5721-4B61-9460-871FF657190F}"/>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2279BB41-A20F-4CA2-BAE3-A27FECB679D6}"/>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6BE9888-5E8D-401E-8C3F-73E09734A8F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FE57B91-C4BA-4D6F-8000-0A9CE461018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A031125-43D8-4F87-AECD-E68282955E71}"/>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64F3E99-BBC8-4CF3-A6A0-6F6380C9F533}"/>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33D5DA2F-0A85-4BE8-814B-DC58DECC4C3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39179DFD-9022-4682-9EDC-3F793BFB988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41FB37F-62BC-4A7C-A653-C803B1DA321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8D4FE07A-AB14-4A68-AEA7-49BDCC9E58B9}"/>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CCE356F0-72BB-4E41-8B0A-5D0F4B4E488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8C3A32C8-B9D8-40FB-B751-D263EFCAF9A0}"/>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2B24A51-13E5-427C-A276-0F7EAF7F8C8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EC21CD4D-712C-4E6C-82F4-2EC6426F4CD2}"/>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9A790E16-421F-478F-960E-1AE3E86A562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DB1FF935-CB6A-49C8-B3EE-B40F4662676C}"/>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3705BC9C-18A9-479D-BF7B-AB332BDE12A6}"/>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41B9212-A993-41E9-AF77-6B5600BD066A}"/>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0B0AD74-0219-48B3-9247-C040F7387FCB}"/>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D39B4769-1C91-41E5-999E-86F41D82210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C5886C33-FCB1-40C4-A31C-519993C5523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98262FD3-670C-4442-ABCA-005D64F65873}"/>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DCBEAC66-1216-484E-AFC0-7E403C36CB83}"/>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2703AE9F-8780-40FE-8CAF-F5FFA2EE372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B0DC6A70-36AF-4147-B441-880967C4D6CA}"/>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A84F6FE-70AB-4B3A-9F1E-956D200AA08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1C6BE3E7-3349-4572-8012-783927E3C1C8}"/>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CCD63F77-1C37-4B8A-BDB6-8C82299B275A}"/>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AE66C89-DF16-468F-9E7D-EF3422548139}"/>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299FEA1E-7100-4B0C-A76C-40920F69A70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0C64D1D-9B33-4A44-8959-513D3B0F94CD}"/>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DD53833C-3C47-4B43-9109-86003293629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152809A7-7FD1-450A-9418-4A87FCF825B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9883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20" name="组合 119">
            <a:extLst>
              <a:ext uri="{FF2B5EF4-FFF2-40B4-BE49-F238E27FC236}">
                <a16:creationId xmlns:a16="http://schemas.microsoft.com/office/drawing/2014/main" id="{6404BAE7-0B11-4026-877E-CAFB5D53651D}"/>
              </a:ext>
            </a:extLst>
          </p:cNvPr>
          <p:cNvGrpSpPr/>
          <p:nvPr userDrawn="1"/>
        </p:nvGrpSpPr>
        <p:grpSpPr>
          <a:xfrm>
            <a:off x="344806" y="413219"/>
            <a:ext cx="209867" cy="209867"/>
            <a:chOff x="344806" y="413219"/>
            <a:chExt cx="209867" cy="209867"/>
          </a:xfrm>
        </p:grpSpPr>
        <p:sp>
          <p:nvSpPr>
            <p:cNvPr id="121" name="椭圆 120">
              <a:extLst>
                <a:ext uri="{FF2B5EF4-FFF2-40B4-BE49-F238E27FC236}">
                  <a16:creationId xmlns:a16="http://schemas.microsoft.com/office/drawing/2014/main" id="{10F0B385-4526-409D-B0A2-B6BFC612C55A}"/>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FBC72065-FBB8-464C-BD00-9C45D81A8F13}"/>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5" name="图片 104">
            <a:extLst>
              <a:ext uri="{FF2B5EF4-FFF2-40B4-BE49-F238E27FC236}">
                <a16:creationId xmlns:a16="http://schemas.microsoft.com/office/drawing/2014/main" id="{46A19C57-6FDE-425A-937D-4C3A90A795D9}"/>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t="28960" b="23626"/>
          <a:stretch>
            <a:fillRect/>
          </a:stretch>
        </p:blipFill>
        <p:spPr>
          <a:xfrm>
            <a:off x="611900" y="6266399"/>
            <a:ext cx="2615623" cy="523190"/>
          </a:xfrm>
          <a:custGeom>
            <a:avLst/>
            <a:gdLst>
              <a:gd name="connsiteX0" fmla="*/ 0 w 12190476"/>
              <a:gd name="connsiteY0" fmla="*/ 0 h 2438400"/>
              <a:gd name="connsiteX1" fmla="*/ 12190476 w 12190476"/>
              <a:gd name="connsiteY1" fmla="*/ 0 h 2438400"/>
              <a:gd name="connsiteX2" fmla="*/ 12190476 w 12190476"/>
              <a:gd name="connsiteY2" fmla="*/ 2438400 h 2438400"/>
              <a:gd name="connsiteX3" fmla="*/ 0 w 1219047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190476" h="2438400">
                <a:moveTo>
                  <a:pt x="0" y="0"/>
                </a:moveTo>
                <a:lnTo>
                  <a:pt x="12190476" y="0"/>
                </a:lnTo>
                <a:lnTo>
                  <a:pt x="12190476" y="2438400"/>
                </a:lnTo>
                <a:lnTo>
                  <a:pt x="0" y="2438400"/>
                </a:lnTo>
                <a:close/>
              </a:path>
            </a:pathLst>
          </a:custGeom>
        </p:spPr>
      </p:pic>
      <p:grpSp>
        <p:nvGrpSpPr>
          <p:cNvPr id="106" name="组合 105">
            <a:extLst>
              <a:ext uri="{FF2B5EF4-FFF2-40B4-BE49-F238E27FC236}">
                <a16:creationId xmlns:a16="http://schemas.microsoft.com/office/drawing/2014/main" id="{F2C1BF77-D6E5-437B-B855-95D58F2913CF}"/>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E83A872D-E2AC-4CF2-92D4-46DB42EEE71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CF22AA5D-73B0-414A-A3E8-9AB225BADA2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BCE31E26-676B-49AA-89E5-3A101DB4871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D0A1E489-953F-444B-9784-97979BD5A84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A746E36D-73CA-4995-BA7B-B381E0B6D07B}"/>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97A66298-C467-4883-97E4-9FB51CC8928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4C43C1A4-63BE-44AB-8B2A-8B2E0E3E761B}"/>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6ACCDB2B-DBC0-4EF6-8264-BBC0E06B2C6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90FE4EA5-D277-4B1E-A7E9-D284415F0E0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82CDEE9C-1E36-489F-900A-4BBF6B80BC01}"/>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37C6C2D-E185-4981-BE74-A388DD1371E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a:extLst>
                <a:ext uri="{FF2B5EF4-FFF2-40B4-BE49-F238E27FC236}">
                  <a16:creationId xmlns:a16="http://schemas.microsoft.com/office/drawing/2014/main" id="{0EA6316E-CCE1-471C-A260-D206E328BE4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70FD03D2-867B-4E0A-A065-70B87FBCBF4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4CE2F1B-8D37-45BC-A3EF-BFA395E4F42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7B872549-5BA3-4B90-9093-24693850B3A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C6BEBF8C-435C-439E-9839-0E1EB557693C}"/>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A63F47A-522D-435C-92E5-8384BA8CDF07}"/>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AA75CAD8-5643-4D69-AE5F-356FA630E7C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9EEBD206-6B52-4E8B-80F7-0EDD5F9B1E2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BD3B36D7-2532-4331-90C0-B25AE4C216E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60A22FC1-FC23-4266-A020-12A1FB34762E}"/>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78440A07-B45A-491C-97AB-3233EE801FA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1B5B9113-A19E-4410-9B61-5B00C43AE95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13E5A672-AD44-4DF9-B80A-D5E137DEDD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EEB7F22E-99A6-45D0-B0A8-52C9A447304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3F2EAC8-FCA6-4866-8007-6035ED2DB5E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8862C937-510E-4DC8-B481-D4A0E7F2E056}"/>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F95B152-22E6-4DF1-9E6E-6CC63B5AB5FF}"/>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EB938243-5C97-47E0-B009-4FCA7439ED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01CAF0C8-4386-499C-BD96-14474A64076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1069A1EA-8B02-430D-8239-386E03CBBA4D}"/>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4387C8B8-BF78-4C3A-8E42-C7C5FE3B7465}"/>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7DD5479-5EAA-43F0-AC50-7BFC37BD512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1938C6B-6FC5-4AA6-8CE2-B1FC029F0BB2}"/>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9078760-A9B1-4D2B-8C99-5D83019DD411}"/>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D827F0F0-9E17-49E2-B3F0-F0A23D2DC54D}"/>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6C539547-CF78-4C95-82EC-1699315AEBC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1A3E9BC-5B7E-48FE-B16D-6D1424299B08}"/>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BE101F9-5154-45D9-9AB6-7151389AAB6F}"/>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9D8CB829-697A-4CA1-896B-5F51ACA99CD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57FA2373-45CF-45C7-9814-162372219492}"/>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853DBB2F-3453-475A-85D5-B2107B7F3A60}"/>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0A5D0652-7C63-4B8A-9873-94602CB49977}"/>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D8B4CA3-F314-45DB-A2B2-E3D1EAE40E54}"/>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85603D4-9C33-4648-A898-AE13DBD1280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85482569-A24D-40C0-A1B3-A1730C1326B9}"/>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F4774BA-7CF4-4A37-A0EB-0EB20F542C3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A8C7ADD0-942A-436F-808E-1E35DC5F5E3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3001412-54D8-4CAD-A284-713E2048A5B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F7FA2F92-F6C7-4C58-91CC-2A3D67C88879}"/>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3A6D930E-E9B2-441D-8AF1-F3708C04898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0F9E9D4A-F9B6-4768-962D-C3F275E040D1}"/>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3A8138B-6328-490A-ABBA-CBCAD0D42FE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BCC03111-1125-4E7A-BBC0-639A7A11BFD6}"/>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C2EA358-6953-47BB-91AC-0EA53249AB0E}"/>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2362BB1-F14D-4669-B5E1-441446B4CDD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42B5D335-FB02-4509-AD68-47C0803547A6}"/>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863A662D-6036-4EA6-B5F7-DAD6BA94E9D5}"/>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204248F6-DA8C-4093-AFE9-027FA6FEF5F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631756E6-ED64-4BA7-91F7-AC3DA7CF99FA}"/>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4684FDB3-77BE-4CF8-B775-E37E7BEF0D2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785F95C7-591F-4F2E-9D8B-5A9127B7D299}"/>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7CC91329-D711-4744-8862-7AFB25EE4FAC}"/>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0AB11ED3-2527-4D70-8D02-7A1346CB9BFB}"/>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718BE4FE-A1E1-4B69-8FF1-D646C36037E0}"/>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F4AA516D-B002-4112-BA40-F40B4EBEC44A}"/>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C5F349A-DA90-4A2B-A9E3-30E62500D2ED}"/>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B8FC69B-E1F6-4F3F-BC0E-9E6BDCFE199B}"/>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D10E0B5C-EED8-4A4F-BA78-21CE5BDFE9FE}"/>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D982F09A-BDFA-40F7-A79F-8A39114C70D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1A7486B-4ACF-4188-A5B6-634B8CD5AD47}"/>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23777F98-E058-44E9-8673-56141A33250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F94C2BCE-863F-4023-8279-28B979E8343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6E93E62-E4B4-4CEA-9CCC-3EB47CB84BC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0F77121-76E2-4374-982B-069E75FDA9E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791783-E419-4BFC-AE4E-ED869EE7C7E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D30807D-B751-4FF3-BEA0-661A10B226CB}"/>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A282E0A-A743-48C7-B1D2-E7C05EC9C510}"/>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1B610EE-3294-492D-9C79-2C47E56712E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A837E768-32E1-4D41-87F6-E9F5F1CDCFE5}"/>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8FA2187E-82AB-4D11-87D0-8E14571D6BC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FD299E15-6DA9-4420-8A50-69F417B588BE}"/>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7009BBFA-A7C3-4F44-A7A2-950B55D78DF6}"/>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242A0C5-9A32-43E0-A938-9FF7AD6D2527}"/>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4C7C6AE-5CA8-4675-99E9-1534E4FE5CE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D944E537-26A6-48A5-BF9E-9A2DCE89797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61592AA-A341-4BBF-B8F6-E6F3A19463FF}"/>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1A8E099A-3DA5-452A-98BA-0CF47952533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B26B9CC6-B521-4063-9B8A-7D53051052E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4B545C6-44F1-478D-B173-9494EC96AE6F}"/>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647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1CD82002-C0EF-4464-8BE7-894100AFCFC1}"/>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F4F0873B-F396-4B30-9926-79FCFEFFD4D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0B77BCB-DF99-4CE6-BF69-A9230EA5D6CB}"/>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a:extLst>
              <a:ext uri="{FF2B5EF4-FFF2-40B4-BE49-F238E27FC236}">
                <a16:creationId xmlns:a16="http://schemas.microsoft.com/office/drawing/2014/main" id="{B66EA0C0-51F5-486E-A799-06C572CE1628}"/>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l="1244" t="28880" b="23707"/>
          <a:stretch>
            <a:fillRect/>
          </a:stretch>
        </p:blipFill>
        <p:spPr>
          <a:xfrm>
            <a:off x="611900" y="6264494"/>
            <a:ext cx="2583087" cy="523190"/>
          </a:xfrm>
          <a:custGeom>
            <a:avLst/>
            <a:gdLst>
              <a:gd name="connsiteX0" fmla="*/ 0 w 12038838"/>
              <a:gd name="connsiteY0" fmla="*/ 0 h 2438400"/>
              <a:gd name="connsiteX1" fmla="*/ 12038838 w 12038838"/>
              <a:gd name="connsiteY1" fmla="*/ 0 h 2438400"/>
              <a:gd name="connsiteX2" fmla="*/ 12038838 w 12038838"/>
              <a:gd name="connsiteY2" fmla="*/ 2438400 h 2438400"/>
              <a:gd name="connsiteX3" fmla="*/ 0 w 12038838"/>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038838" h="2438400">
                <a:moveTo>
                  <a:pt x="0" y="0"/>
                </a:moveTo>
                <a:lnTo>
                  <a:pt x="12038838" y="0"/>
                </a:lnTo>
                <a:lnTo>
                  <a:pt x="12038838" y="2438400"/>
                </a:lnTo>
                <a:lnTo>
                  <a:pt x="0" y="2438400"/>
                </a:lnTo>
                <a:close/>
              </a:path>
            </a:pathLst>
          </a:custGeom>
        </p:spPr>
      </p:pic>
      <p:grpSp>
        <p:nvGrpSpPr>
          <p:cNvPr id="107" name="组合 106">
            <a:extLst>
              <a:ext uri="{FF2B5EF4-FFF2-40B4-BE49-F238E27FC236}">
                <a16:creationId xmlns:a16="http://schemas.microsoft.com/office/drawing/2014/main" id="{2312887B-D785-4CDD-8EC5-43ECABAFCBF7}"/>
              </a:ext>
            </a:extLst>
          </p:cNvPr>
          <p:cNvGrpSpPr/>
          <p:nvPr userDrawn="1"/>
        </p:nvGrpSpPr>
        <p:grpSpPr>
          <a:xfrm>
            <a:off x="9873615" y="287906"/>
            <a:ext cx="1878330" cy="479314"/>
            <a:chOff x="-11865182" y="9433072"/>
            <a:chExt cx="35916977" cy="9165313"/>
          </a:xfrm>
          <a:solidFill>
            <a:srgbClr val="004098"/>
          </a:solidFill>
        </p:grpSpPr>
        <p:sp>
          <p:nvSpPr>
            <p:cNvPr id="108" name="任意多边形: 形状 107">
              <a:extLst>
                <a:ext uri="{FF2B5EF4-FFF2-40B4-BE49-F238E27FC236}">
                  <a16:creationId xmlns:a16="http://schemas.microsoft.com/office/drawing/2014/main" id="{07AB9F74-CC06-4FCD-A56D-2C21D2039E72}"/>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7BA891B2-9C4D-407B-A5D3-7D23EBAE016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935B5850-3CF1-46B1-89FB-73FC36EBA183}"/>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3441C0B4-B666-4D91-A2D2-D0CDEFACC175}"/>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9DFDA45-BAEA-43F6-AC08-E1B64087EAD2}"/>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7D341BCE-942B-4C48-B6C9-968357642815}"/>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E69E46E4-FD3E-4760-B5AD-C7961370E9D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F257CD53-929D-484A-88DB-4F7493AEE9F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BC94E16-8FAF-487E-9CE1-F670C25198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D5E5A554-04EF-4D87-BAF6-850488F54308}"/>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83D40A96-6C47-414A-96F7-92E15384DB9F}"/>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74F4BF-F0C0-4A01-930B-359BC77A8B8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DEF1013-E7AB-4025-8088-342A8E60E81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FE83C85B-31AD-4D08-8939-F2348F343407}"/>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0AE543EB-10BD-4050-91CC-67562E4EA786}"/>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6768ED6-D58A-4EDE-BE64-D7A45E783043}"/>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D915D516-3E2F-4D38-B71D-47C4D1240211}"/>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037B0E10-36AD-49BA-99F1-BA84AF1DB7A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01216B75-DBAB-4C37-91FD-B8ADB09AD402}"/>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C8CD2DD8-37E4-4E8D-87A0-86DD5BA606A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0119C9A0-E64F-472F-8A6B-55AF8C358366}"/>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761CCAA0-8811-4EA0-968B-05FE07075F0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50E9590C-3C99-4896-8F59-9DC59E13776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8741ECF-B89C-4A18-9BDC-115CACE0F797}"/>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554AE177-EF76-49B7-BBA7-B94E947EB3D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BBA235E-C722-4FAF-9C66-3F73923CAAA2}"/>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EC966851-D749-461A-A863-913635A1D77E}"/>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C4933CFD-E7DC-4B7E-85F7-00F9FDA5B78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B1B086A2-F14F-4555-843F-00A2BF9FD1A6}"/>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2C938D4-521B-4944-8E3F-94E2493788F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7F9F66B-08D5-4AE2-9717-EF1BA0906634}"/>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277C1A5-9540-4BC4-A83B-4A472A04D40E}"/>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6BBD930B-FA58-4334-80A7-BA8BA69F1AD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3A4ABE7-DDB2-4D81-A8D4-97D985DA814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98939C3-86C9-4908-BA2A-20BDEAB787DF}"/>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B49F0E66-4254-459D-847E-3180A398720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A3B9325-8C46-4FAA-B074-C926A412D691}"/>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D3644AB-99E3-4C35-87A8-A294CE02651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9477CB9-55A0-4685-98A0-683BAA6004B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F7AC86C8-84D6-4810-BB18-5A1DF6DE0C8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3E921E7D-C0B4-4E87-BD30-0EB55BBAB46F}"/>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E73E85C-64A1-49B2-83CC-4282BD10FE2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772CCE78-77F9-4246-AED6-9F51B9972DA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5D367DE-5A32-494B-BAE8-943855DA623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0DB0A58-BEAC-41EB-B3E0-6E3070A5340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E2AFEB3A-3E61-4190-B012-97403D508A8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3775719-2A99-4FCC-B47F-E9DE344889D4}"/>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4F39E21-669B-4FED-9292-463EACACBA69}"/>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BE59CA4-C300-467C-A446-019B4CE140A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0B568CB-EFBC-48F9-8C01-B0BFF2C8A3E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67A7BF5-E21B-4E98-B669-5D194A34A62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0B081A87-BCD9-4786-A4B9-49B4E44D9C2B}"/>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FBADF7B4-62DF-475E-8A81-C7BD6230DAA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29A04C19-1453-44DC-9ECF-52DBC8C8C85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B7A29B44-53C3-4CA3-A9D9-930758ABB31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14431F2-9180-4528-BF70-338B036688D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41C2D83-9C9A-4528-8E64-0037AD511894}"/>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CDDD2CC-B2B4-4DAC-AC53-8FDF243297C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6AA5017-318A-4859-9835-550543755B37}"/>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C966CA3-2525-4759-A252-8D67A4EC167C}"/>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A0C43B3-AA4B-4203-97E3-6A1B4DB4EC4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FE2F79-5375-478A-894D-2800B2D88F47}"/>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D67D6C0A-6891-4488-9239-962E578C3F3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02E6A05-D17B-4754-AEEB-0CF3698D753D}"/>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6E5E0455-EB23-45B9-8CB6-B4E7D6D0DFF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A6AFC3C-4A48-4F56-BDC8-9F67C8D016DF}"/>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4692EDA0-A2E3-4D9B-8EB0-3419979178A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8138E392-23FE-414A-BE96-95B3168509D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94A122FB-255E-4C63-99E0-E8CDD1449431}"/>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BFE1938-DC35-418E-B300-6872D3B2277A}"/>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0C9A1676-FE7D-41C9-9EF1-F4EB2C531601}"/>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16C61D43-7169-451E-8F55-25944F8D53B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700AD941-BBC3-4411-9453-51D27029838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107F6CC7-0583-4AC4-A216-980E19D7AA5B}"/>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2B04E43C-9195-4234-A79E-198D129C468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56EEA5A-F24A-4D4D-BE9E-18C6C09A319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CA4DD76-3CF9-4545-8732-B821181B3C80}"/>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CE89A11A-52AA-4EF1-B1B3-5A5C2890C01E}"/>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BFCB68A-99BA-4A7E-98AD-B59F3D269667}"/>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7E5B10-EB32-47E7-93A5-800597B3731D}"/>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C07DE210-38D8-4C82-8D4F-81A2076ABE64}"/>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F81780DF-368B-4C9F-855A-E8956CE57881}"/>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77993F7-7D54-4A98-A9C3-C5807E29318F}"/>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93986F7C-F5C7-4407-9452-DF37ECAFA6B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B2E5C631-6BF1-433C-98F3-C8465995C676}"/>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2329C6B-3C47-4BCF-84D4-A96F4D6C703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43F2218-A89C-42F5-A208-3A5C76D4AFDC}"/>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15B2FB09-1816-4376-99D7-A1A117DA0AC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D37641B-34F2-45DF-A7DB-FE2F763C016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4061602-51D2-4C2E-B77A-02538C7E78D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9303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3748A019-92B1-457A-9AC5-FA60B9FD073C}"/>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E2E05468-2BB2-44E1-A010-CDD266BA33F1}"/>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52AD266-A767-4E7A-B863-599F0C811E0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a:extLst>
              <a:ext uri="{FF2B5EF4-FFF2-40B4-BE49-F238E27FC236}">
                <a16:creationId xmlns:a16="http://schemas.microsoft.com/office/drawing/2014/main" id="{4FC13DA7-AE2A-4E90-BD9E-9C01BDEB7D24}"/>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8AEF4AB9-3C59-4F88-8620-ECCB2B4F993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77D8067F-134B-4125-B82A-A59D49D4589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5961A29E-FFEF-4B72-9146-C9E2F28EC01A}"/>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E4C29C47-0964-4BF6-894D-556B37598E0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6EBB4765-31C7-435F-B0DE-E171B826AE1E}"/>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6F2D001-D094-43FD-9FA8-99C080AA1BEE}"/>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BC335F49-C520-40B5-8EAE-5624778CDD55}"/>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F7745AF1-E491-429E-AC0A-F707B7B8A9B0}"/>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3EAE7BE3-D409-4F96-B3A1-60E3E46E9261}"/>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436655D-B567-4FD8-B8E2-25BA63C9B45C}"/>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C5DFE4C-819E-4077-9A20-587F9BC64B5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A8D71D80-8AEA-4E0A-9F18-2945BDBFB38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DBC240-4258-4B0F-885F-8535FAF7088B}"/>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94D9E9FB-9CE2-496F-817F-A11F040315E2}"/>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D940FE19-12FE-4B69-9275-38609D030513}"/>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8FDE1650-EFB4-4EBE-B806-35DB9702312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5A7216B9-4270-4F96-9748-66D3E32CC34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5644BF4E-4DE1-451C-AF3D-C80D1606FE2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CCF8AFA5-CC97-4C19-A8C6-2D37AF03EEAD}"/>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C3DF02D3-D8F0-4AE4-8B35-C5BE8A2CA992}"/>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0046ACE7-3893-4BC3-AF50-654E8F89E75F}"/>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41AD7E12-0D0C-4BDD-B254-80699B9089D9}"/>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439B5988-F3B7-4247-B7CB-90095AB3CE8E}"/>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ECDD9EEF-C486-4FD5-A736-A1C858DAF2DE}"/>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20F5C158-B7DD-4D65-ACB7-96EC5D2943A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E3412AB2-DA2D-4D4B-BAE7-369AF24D6444}"/>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1A1D1C7-90AE-4184-B061-EB18802E215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8A7D745A-7E60-40AC-A759-BBAF2841DC88}"/>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384AD77F-4D4E-44AC-8F43-2FBA0C0332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73D70E31-AFE6-4ACE-89F0-D969943B0DF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D988F5E-4CB3-4A5C-B323-F5A98362597C}"/>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6151CC8B-13A5-4DD0-ADC7-F5BB62C7C95B}"/>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A04D5743-9C5B-420A-8F24-96007CBB63D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C4631FA-87EF-427F-A322-E6F57EAAACDE}"/>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8A124C71-0831-4896-A44D-CC7E957BCCB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F2705A9-EB5C-4A9F-860D-EB69302F736B}"/>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05A08394-5E1C-409D-BDD4-649C93EA172B}"/>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F893B4E-3908-480D-8DAC-1370863EC351}"/>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2959754-47D1-468A-ACD2-F1B13D2F3B83}"/>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37190C5-1AF3-49CD-B029-602023C6AEAA}"/>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05550A4B-CF3E-4A74-96D4-809C3E65F0C7}"/>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B6DC8191-B502-461B-A666-F5A9F2255D71}"/>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3D5F6C7-D33C-490B-AA00-424C02BA9F2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F902483-C0EE-4162-B8FE-EBB3AF75D706}"/>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69BB9D8F-3428-4511-AB53-98D5CE576AA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D2825795-CFA5-44F5-B9FF-E7B3063750C8}"/>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19584E8-3C31-476F-97CC-C68D50182567}"/>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E4B286D-13F8-40E9-BC4A-BD3AC75C7DF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3FA4701-E000-4A35-A1B5-BDF2EDF64AF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9E2A7799-0358-4D77-AF4E-9749B93A68D7}"/>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5D609C4-0B59-4B33-A149-7C8A9A8902EB}"/>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6AAC3E9-96A6-4DBC-92AA-B656B67D4A58}"/>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D7B74DA-9E84-4B73-8B69-79C5EDEA5209}"/>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A38D804-59F1-467C-812F-B2EDAB4268A4}"/>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152CC5F-84F3-4EDC-8205-CEC2E7FB0AF7}"/>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4C176C2-F5B0-4D18-BEE4-319054B993DE}"/>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2844473-5E2A-4385-B958-F34613B35960}"/>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910ED69-2E95-4C06-B346-A76C90BB84E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C6434C0-A4C6-45AF-82A7-CCEDD80E54F1}"/>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0349A886-1844-47E4-B223-0BB1FE9BD8B8}"/>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8B055F5-635C-4F36-93B0-6A02BD7AADF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AF133E3E-31B6-4F16-8481-9A6719020C3B}"/>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2DC5DF-A650-42DE-8089-33A4F39D103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80C362-BE3D-4A5A-A9FD-6A83650BD8EC}"/>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1152A142-E23C-42DD-8C49-FC8CBB94F80C}"/>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21885801-C2A7-49D3-9A73-A76DE4619AF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AB3081B7-4D9A-4920-9C5F-4FF176B5AAB0}"/>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2F088FB-268A-46C9-9A3E-2D72405014F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FDC7BBC-0980-44BB-9A5E-571AA1C39489}"/>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216CAC-ECAA-4B20-BA35-7A3CAEECA7D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279C15-0774-4295-945A-DD1D392EDFC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755AEBBE-F199-4FC7-99E8-B59B2AC59B1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1AB41B4-1679-4CCA-8E14-4C4A41FD40B6}"/>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300D65D-23B4-4358-95A9-AAE5BBAEA6B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4A1BF0A0-F35B-4B76-A209-3E4372F2A82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0C07DDB5-B0A7-4C63-A20C-33FCD032C043}"/>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E5F49F3-F8EC-40C2-BFB0-26AE30FA682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5F67DE9-07CC-4D6C-B005-2616FECD42C1}"/>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4A8BFE2-1C0E-441C-A27C-61FE472B56F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061DC5EE-3747-466F-93F0-A420B0A90191}"/>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F20605F5-A49B-453D-B049-6B153B0B7CE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167BFD6B-DDCF-4466-884D-E53923CA84B3}"/>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E9F7A35-40E4-4AEA-87F4-CF19B279F90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2B627C8-5BD1-4990-94E7-72F8CC518FA6}"/>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44219C6D-040F-42A9-A57A-0E47A6073C8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80AA0808-9BB0-41D8-8F1E-2DF450999853}"/>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33F0A2A2-AF18-4EED-AC78-E324C97D40B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9CCB5C5-C1DB-47E4-9552-61B9FADE538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94F46FF6-3D37-4568-BA8C-56E4E361ACD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AF63EED-186C-4787-9ECC-ABACED1E71A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376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397AEA3-4016-459B-BB54-F445FB064C2B}"/>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406C0870-A193-4FFA-8636-7B21FAE7BAF0}"/>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A077FD64-49B3-4F2B-A3E3-04DE1B24F798}"/>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9" name="文本占位符 2">
            <a:extLst>
              <a:ext uri="{FF2B5EF4-FFF2-40B4-BE49-F238E27FC236}">
                <a16:creationId xmlns:a16="http://schemas.microsoft.com/office/drawing/2014/main" id="{00370474-B780-47AD-BE6D-D3298A8DCEC7}"/>
              </a:ext>
            </a:extLst>
          </p:cNvPr>
          <p:cNvSpPr>
            <a:spLocks noGrp="1"/>
          </p:cNvSpPr>
          <p:nvPr>
            <p:ph type="body" sz="quarter" idx="12"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49" name="灯片编号占位符 8">
            <a:extLst>
              <a:ext uri="{FF2B5EF4-FFF2-40B4-BE49-F238E27FC236}">
                <a16:creationId xmlns:a16="http://schemas.microsoft.com/office/drawing/2014/main" id="{8CE0AE7E-343A-4C46-AF5E-4C1EB7D23E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ED694767-2865-4F0E-B05F-810B0A3CCD78}"/>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B61A88D3-8EF5-4A62-B457-2CD915D09325}"/>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1EBE738-AFA7-4BA1-B1B4-66734C88F63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3ED8BC50-5952-43DD-84EA-50AAC7AD3C88}"/>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C19F3FA0-31D2-42CB-816C-E07DBF2EB023}"/>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7A31194-DCDA-4F54-A2B4-BBB168B8E17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541F7C28-E71C-4EC3-A281-108F4B00C8F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8BFCFBD1-E97E-428F-9570-E02DA43BD7DD}"/>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E3E6F704-DD31-4F99-B4D7-A8EFCCEA0D8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35B6ED3C-AD91-4B86-A769-AF85377AA3B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AE695652-CACD-48B2-9295-81FC18CB0FE4}"/>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C7310C61-651A-4AF9-83DE-C9675EC809A2}"/>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594061CC-6F21-4DB3-8827-005F15C897B5}"/>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32D5D1B0-E2EB-4D33-86B1-C8859032F3C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0756D23-ABD8-4BF8-A06A-2BC323927356}"/>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A4F91FD-AD0C-44E1-92BF-851A7A6E092C}"/>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EA421AD-DF60-4BE5-B53D-3712FD528DF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057B6930-0AE5-4892-96CA-CADE0102BD3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34DE965-86F0-4862-A6A9-6D3FD5A5F0BF}"/>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BCE3D48E-C28F-4EF0-AD80-50820C6809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F3C6FFD0-1CAD-4FEE-AB82-534801F5460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3C9FE09-1A8D-4721-9709-AAE66B5E5719}"/>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EB6B6262-DDB1-4A2C-BDF3-7BAE90364486}"/>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274490-0122-4751-8D7D-36EA512718D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B291A300-EBE8-4BCC-948B-4A0084552A7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0009D132-F353-49CB-A997-F213221B180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97F00CA-B1B4-4D97-8E67-F3F26DB3E9DD}"/>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91DF1FEB-CFD0-45A2-B8DC-05BF8D87D63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90BF51B2-157B-4967-B020-753FD78927A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3355465B-FFAA-42B0-99CB-CF827F1E4C43}"/>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9CBBCEB-FD86-4164-BA8C-A7D7A1355468}"/>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D21C4796-1F2C-4388-9F95-58E92A3E9A44}"/>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A0D45E1F-8CD2-4ACF-B857-9673F4CCED2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B1B159D4-26C4-4B75-B551-D6A938CBDB45}"/>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B4186561-53AB-40E0-AB65-4E74C6604DE1}"/>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7EF2EA35-39B9-4FE0-ABE1-2249EB2B1C7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E01A12E5-847A-4759-8A81-819961542C5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834F6E0-AA20-49F4-BAC7-4E206285572A}"/>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4C53EE3-0D3D-46A2-97E7-CC360E14009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B5ACA6C8-E173-4007-8F8F-8278B0A846D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732A007-9970-4B34-9EAB-B2D1A5E41AC6}"/>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0486A8FB-4F4B-4017-A60D-48111BFAD39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AAC0C9-117F-43FA-B5F8-48980D904B5E}"/>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1EB0222A-DBE7-48ED-8CD3-A48435BE7DA5}"/>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ADA1585-0F03-43B3-83CB-3332A729E4F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5AA62592-B340-4949-91FE-B5EC9242714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EBC762E9-6EFF-45A5-A574-35FF760D8ED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E2622185-676B-4304-8236-56A0D414B610}"/>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CDF2333-3FEC-4A99-885C-CC5CF71EC5A5}"/>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47503DCE-F1ED-413C-A5A7-236C9B79A22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09383F71-8670-4350-80A2-E5308DDECBD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12B2334D-B59B-4C0F-8F6E-75F37A0B43D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1FF49ECB-04DF-4F1F-8CCC-CA55F487D508}"/>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08ED20F0-DAB6-4097-8669-78BC4CC5000F}"/>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407032F3-7071-4BDE-B2ED-D20FC99D9D3F}"/>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D2CDAAD-9CC0-40A0-90C8-374E7C909622}"/>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6D3233D8-3849-4B13-9611-CC5F6732C4D5}"/>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FCDF6A09-B3E3-41F5-A2B8-D7BE9C3F90D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13574B73-E8F9-4F18-B665-9476C6792DA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6D24836-6141-4A7C-A836-8DE32B6C361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E226C1FA-04CD-4D5F-8181-4E2CC38BA3B3}"/>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D52A307-CD1C-4278-8B33-4F42CB60005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43EA3CF1-D1CC-403E-B5D9-AA0BD5539F0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55439547-DEAF-44F4-8B4A-17B4711D2E9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A737E04E-1772-411A-9BA8-562C3B0F2C3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6EDFF167-74EB-4A22-B61B-5C2FD5C9065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A95C9F8-1C54-4C1C-8345-8088EA75300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AE43419A-7283-4F96-AD3D-469EFDA62A8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B9ABC56-A144-4442-9A94-5AB318AEC70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6BBD5533-822F-4227-A16C-99E9E67A0DB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10A68D6-CEBC-4A00-A8AE-03438CBCFC92}"/>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37AC258-71A3-46FF-8297-9694068C973E}"/>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9B41C40-B9EA-4E40-9C76-0E6E2084ED8F}"/>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AD64D89A-ABC8-4123-BC9D-85ADCE93D6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2FF0FC31-F766-40BE-8109-2ACD68BA36E4}"/>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C819FA73-F996-4568-B7C5-46EF6C8F39FB}"/>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4B4944E-5519-4FFB-92EF-D2E8AFE94F13}"/>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65E7879B-03DB-4448-B9BB-6760AC189197}"/>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68D1373-14D9-4C62-B76B-12BD82A79E4C}"/>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552C40E7-AC18-45D9-8B8F-F694E5ED38C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1DDBFB49-F709-40BB-8AC6-12D744AEA17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BC4579D-4E9E-46C0-9137-9A632C34C7F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E40717D7-3053-473E-8AA0-2B9F8A37FA9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FAF71687-BB28-4446-BEA7-F90E7522A9C0}"/>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21A9A34-36F3-465B-9E37-D9776C192A5B}"/>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77065500-5AAF-4365-B1C0-92A941F107C6}"/>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DF1EC5B5-DDB2-4E9C-A68B-15B29FDF49C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a:extLst>
                <a:ext uri="{FF2B5EF4-FFF2-40B4-BE49-F238E27FC236}">
                  <a16:creationId xmlns:a16="http://schemas.microsoft.com/office/drawing/2014/main" id="{07E86F22-3364-4620-8F11-2CC511393FD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a:extLst>
                <a:ext uri="{FF2B5EF4-FFF2-40B4-BE49-F238E27FC236}">
                  <a16:creationId xmlns:a16="http://schemas.microsoft.com/office/drawing/2014/main" id="{3B8C76B1-F7B9-42DB-958E-B7E747CE211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a:extLst>
                <a:ext uri="{FF2B5EF4-FFF2-40B4-BE49-F238E27FC236}">
                  <a16:creationId xmlns:a16="http://schemas.microsoft.com/office/drawing/2014/main" id="{9881746A-F648-47B1-AAE0-A9E5E69CBFBB}"/>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a:extLst>
                <a:ext uri="{FF2B5EF4-FFF2-40B4-BE49-F238E27FC236}">
                  <a16:creationId xmlns:a16="http://schemas.microsoft.com/office/drawing/2014/main" id="{9DD04915-608A-4464-9197-D19C87267777}"/>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a:extLst>
                <a:ext uri="{FF2B5EF4-FFF2-40B4-BE49-F238E27FC236}">
                  <a16:creationId xmlns:a16="http://schemas.microsoft.com/office/drawing/2014/main" id="{19FBE321-1175-4B00-8AC9-1BBD325A31CC}"/>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a:extLst>
                <a:ext uri="{FF2B5EF4-FFF2-40B4-BE49-F238E27FC236}">
                  <a16:creationId xmlns:a16="http://schemas.microsoft.com/office/drawing/2014/main" id="{FD3F532C-B6B3-4FC1-AFBD-0399EA327C2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a:extLst>
                <a:ext uri="{FF2B5EF4-FFF2-40B4-BE49-F238E27FC236}">
                  <a16:creationId xmlns:a16="http://schemas.microsoft.com/office/drawing/2014/main" id="{FB293617-1756-4AAF-A284-CC16CBE42A0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4998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8B8EE87-7185-40C1-91C7-B1EE2C1CEED5}"/>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FFEA96DC-205C-40CF-8F04-16777AB36CCF}"/>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B8052A62-5AAB-448C-828B-DF6DD78DBE44}"/>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D6DDAACA-379A-49CD-8513-2D64A6A5DB00}"/>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21" name="灯片编号占位符 8">
            <a:extLst>
              <a:ext uri="{FF2B5EF4-FFF2-40B4-BE49-F238E27FC236}">
                <a16:creationId xmlns:a16="http://schemas.microsoft.com/office/drawing/2014/main" id="{8175159B-3B6B-45ED-9B07-C312BEB0CF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E640FF75-FC96-4C6C-9144-2AFE640D628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59996B88-9C3F-4119-8BBD-F65DD3837C87}"/>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4D85FFF-8B1B-4883-A4BE-07C1CB393901}"/>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B3F88DF5-510E-4A70-9C00-FA683E00F143}"/>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A9123FA8-7307-4861-8795-6D3C2CC3C771}"/>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24C55A42-A61F-44F2-9ACE-495429B55F6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D214FEE-8B9B-4A89-9C37-B32DD9A8781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F9085909-3E3F-446F-AA3C-253E343B3BF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11D692E-ACE9-420C-B6A9-1A1BFD72EFB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8616F435-5F1D-43E7-A29E-FB13D4522D2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517B1830-91DD-42D4-95A4-E48EBAC2746C}"/>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178156A5-522C-4582-BB2C-D6FC5049754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D2DBA4E0-46AB-4F67-B11C-C7CEA5689CC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8718867-A129-4918-8A76-5A7769022BFA}"/>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C85D077D-B264-4746-B53E-AC368F72F83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71660DD-704B-4AC9-9597-888B737DF4E9}"/>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D1677A6-E1AA-415C-A955-21FE593D119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DD426643-475A-4D26-A2D6-361DBDBE5C3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FDC0A8DF-BD70-4DB5-92F4-2645DB7687BB}"/>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56BB65FD-EA62-44BC-80C7-E77FD6935D7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5B0D67B-374B-41B0-ABD3-0BD66103A69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09B668B6-0525-4CA0-9C5B-649B77F53312}"/>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3F77BBC-CE37-4CB5-B28B-18304763B8B4}"/>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B76E8AB8-32D6-4CBF-AAA7-4CDF90B38C3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D98D94AD-C84B-4F69-A2B8-914A6565B53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7E8824C-5C7C-4FB4-9CC6-0DB3AFD031B6}"/>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C159E7B-22C7-4C2C-A5E2-7E523E0FC5E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5301DB-4E6A-4590-AE71-E73185D6144B}"/>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4EF28C6-6A67-4A35-B78C-697B21BFA68F}"/>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65B7D88E-C261-414C-84B0-2568237DAAE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5011B1A5-CB52-4BFF-B9C6-35CF3A67954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6522636-6BE1-453F-AE60-E7EA5948F892}"/>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52A643F-8E42-488E-9A1C-CB0120683587}"/>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67BB5F-01EF-40D0-B095-3C1467B7CB4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FDA00F4A-9806-4609-8AF4-01B014A01EC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8BA350D7-AC58-4565-A1E9-B347483EF033}"/>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83B413BA-8574-4B47-A96B-B190B3AAFE3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FBF67A88-C93D-4A70-8A9F-11E7879CC5D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40F16A8-EAF3-43C6-B041-7314438EA12C}"/>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4DD88FED-7E71-4373-B83D-0C6C01F8854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78CB9939-F2C9-49E4-9D69-185869E0EAD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2E52111-33B5-440C-B409-9DAB26B7ABF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525A8195-95F7-48BF-AD9B-AC1F1AF528F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5A037E80-EA13-4B41-8404-75343BC0284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0B9F5BA-4ADC-449F-B460-2ED928632AC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7D6C6A6-82DD-4BC4-B686-A42C3476BB8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A74399-AAD4-45D4-BB83-52DB8E2D4EE9}"/>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4C0674F-7C33-4BD1-9AB1-5595A4F5D5DF}"/>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53B78251-D6A7-4415-B930-80C1F1498B44}"/>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6DFACDC-2735-4FAB-BFC7-798C0A18117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1102A592-E1C0-4EB3-8873-32C7B5CA50E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6D3A90-A20D-4FAB-B12A-0AE58EBCA24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E47CA767-8730-4490-B826-09998E3D8361}"/>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26BD4D7A-56E3-45DD-83C1-E84264E8E9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46F11F-113D-4D37-ACA7-8BD80BF06F7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544F651-CE6C-4E37-A049-2002956265D3}"/>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ED3E4F6-8E21-4CB3-BB9D-1E914CF3D26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33A701F-00A9-4BD9-A8F3-9388C9592315}"/>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27C61C87-DCCE-4380-8A7F-3231E25205E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70A9410-0DD6-4A0D-98DC-30067EF39621}"/>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F1F269E-DBDE-47CD-89AF-7CA12D140F99}"/>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D73ACAF-62EF-4CD6-96B8-2D5099517300}"/>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ACA6135-14A3-48E2-B363-886E04274403}"/>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169C0B86-B7DB-4C83-97E9-621B11C14CE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CF3618EB-67D0-4974-A44C-4578627F4FE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C5C6066-A802-4F6C-AC3B-F928732C5B7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2C8329B2-67C4-4CA9-8C29-85147CAA39D1}"/>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27CEE21-9F7F-4F0C-8C7C-3111CD033AA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6A3B06C9-9972-4A97-B151-00E74A6EDA63}"/>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12A5714A-54ED-4F1E-80FB-3324DD3E4B3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C56AFDD2-D522-4D0A-809C-EC4810A97843}"/>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D48A974-CC2F-4712-B903-CC200A74546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96A3BFFF-8E1B-4DE1-B716-0FA138399363}"/>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540533-0945-49D1-8450-83826BDC9B92}"/>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21948D9E-CA4C-4E17-95D0-614DA9BFDC6F}"/>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5051D2F-CB3E-4E41-9A48-6993AE9B4AE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536485CC-6972-4D69-A24E-9B4CAA79EFA5}"/>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3BD0B42-9BB7-43A6-86CE-456E542C0A9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A7C2269B-1E03-47E1-B641-621FE1D9F0A6}"/>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87524DDA-7F4A-496B-AD0E-4A7E4FC613E6}"/>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00FC7C-7D26-470C-A362-9945A3B1BA1D}"/>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9FB8ABE-7E67-4EA0-959E-DD4E48BF2C54}"/>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C7AE1E5F-2EE9-433E-8FE6-A5CB2B547D89}"/>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6EA3625D-0113-4699-BE58-A781B5702397}"/>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EF2F9E88-9C00-4935-8CA3-DB801484A6E6}"/>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8667D770-592F-4166-8FED-BFC4ED126FD9}"/>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8BC38597-2F45-418A-99B8-A3DABAD980D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7F1649B2-35CE-4532-B4EE-875EAC02A90C}"/>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D2D7B0C-4B4C-48E9-89D6-F2F9586D942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8C3971FC-48E8-4DB9-888A-660DE09B2680}"/>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54EA5A37-3412-4881-ADB0-5D725AFBD6E9}"/>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53E5548-CA56-477A-9EEC-2E9C22201D9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35EC833B-3783-48E9-961B-88DE351CCD6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773FFAF8-A2A9-4F5C-AF16-5212144FA816}"/>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50226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C9529E-7C14-4014-B427-7BA1881BB5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3E4E711-212A-4F84-A373-D7DB51C4E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09E6144-9053-4DB4-A227-51384C210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160A44F-5095-4401-ACDB-4F844958E49A}" type="datetimeFigureOut">
              <a:rPr lang="zh-CN" altLang="en-US" smtClean="0"/>
              <a:pPr/>
              <a:t>2024/6/4</a:t>
            </a:fld>
            <a:endParaRPr lang="zh-CN" altLang="en-US" dirty="0"/>
          </a:p>
        </p:txBody>
      </p:sp>
      <p:sp>
        <p:nvSpPr>
          <p:cNvPr id="5" name="页脚占位符 4">
            <a:extLst>
              <a:ext uri="{FF2B5EF4-FFF2-40B4-BE49-F238E27FC236}">
                <a16:creationId xmlns:a16="http://schemas.microsoft.com/office/drawing/2014/main" id="{59EA024E-21EE-4A3B-B158-F7AED2C99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20D9841C-2849-4A25-AA7A-36E455AA9B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62752F19-9BDA-4BF4-9C8C-5D9890F15DFC}" type="slidenum">
              <a:rPr lang="zh-CN" altLang="en-US" smtClean="0"/>
              <a:pPr/>
              <a:t>‹#›</a:t>
            </a:fld>
            <a:endParaRPr lang="zh-CN" altLang="en-US" dirty="0"/>
          </a:p>
        </p:txBody>
      </p:sp>
      <p:sp>
        <p:nvSpPr>
          <p:cNvPr id="13" name="矩形 12">
            <a:extLst>
              <a:ext uri="{FF2B5EF4-FFF2-40B4-BE49-F238E27FC236}">
                <a16:creationId xmlns:a16="http://schemas.microsoft.com/office/drawing/2014/main" id="{CEAE03AF-ACEB-4F6B-AB55-4E79BCF9D785}"/>
              </a:ext>
            </a:extLst>
          </p:cNvPr>
          <p:cNvSpPr/>
          <p:nvPr userDrawn="1"/>
        </p:nvSpPr>
        <p:spPr>
          <a:xfrm>
            <a:off x="-1524000" y="6000748"/>
            <a:ext cx="1524000" cy="8572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9580451"/>
      </p:ext>
    </p:extLst>
  </p:cSld>
  <p:clrMap bg1="lt1" tx1="dk1" bg2="lt2" tx2="dk2" accent1="accent1" accent2="accent2" accent3="accent3" accent4="accent4" accent5="accent5" accent6="accent6" hlink="hlink" folHlink="folHlink"/>
  <p:sldLayoutIdLst>
    <p:sldLayoutId id="2147483671" r:id="rId1"/>
    <p:sldLayoutId id="2147483700" r:id="rId2"/>
    <p:sldLayoutId id="2147483731" r:id="rId3"/>
    <p:sldLayoutId id="2147483695" r:id="rId4"/>
    <p:sldLayoutId id="2147483728" r:id="rId5"/>
    <p:sldLayoutId id="2147483698" r:id="rId6"/>
    <p:sldLayoutId id="2147483697" r:id="rId7"/>
    <p:sldLayoutId id="2147483660" r:id="rId8"/>
    <p:sldLayoutId id="2147483670" r:id="rId9"/>
    <p:sldLayoutId id="2147483663" r:id="rId10"/>
    <p:sldLayoutId id="2147483664" r:id="rId11"/>
    <p:sldLayoutId id="2147483665" r:id="rId12"/>
    <p:sldLayoutId id="2147483676" r:id="rId13"/>
    <p:sldLayoutId id="2147483691" r:id="rId14"/>
    <p:sldLayoutId id="2147483729" r:id="rId15"/>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40" userDrawn="1">
          <p15:clr>
            <a:srgbClr val="F26B43"/>
          </p15:clr>
        </p15:guide>
        <p15:guide id="2" pos="3840" userDrawn="1">
          <p15:clr>
            <a:srgbClr val="F26B43"/>
          </p15:clr>
        </p15:guide>
        <p15:guide id="3" orient="horz" pos="80" userDrawn="1">
          <p15:clr>
            <a:srgbClr val="F26B43"/>
          </p15:clr>
        </p15:guide>
        <p15:guide id="4" orient="horz" pos="4144" userDrawn="1">
          <p15:clr>
            <a:srgbClr val="F26B43"/>
          </p15:clr>
        </p15:guide>
        <p15:guide id="5" pos="344" userDrawn="1">
          <p15:clr>
            <a:srgbClr val="F26B43"/>
          </p15:clr>
        </p15:guide>
        <p15:guide id="6" pos="7328" userDrawn="1">
          <p15:clr>
            <a:srgbClr val="F26B43"/>
          </p15:clr>
        </p15:guide>
        <p15:guide id="7" orient="horz" pos="344" userDrawn="1">
          <p15:clr>
            <a:srgbClr val="F26B43"/>
          </p15:clr>
        </p15:guide>
        <p15:guide id="8" orient="horz" pos="560" userDrawn="1">
          <p15:clr>
            <a:srgbClr val="F26B43"/>
          </p15:clr>
        </p15:guide>
        <p15:guide id="9" orient="horz" pos="392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77B255A4-4D15-4132-B4C7-7B70711B77D2}"/>
              </a:ext>
            </a:extLst>
          </p:cNvPr>
          <p:cNvPicPr>
            <a:picLocks noChangeAspect="1"/>
          </p:cNvPicPr>
          <p:nvPr/>
        </p:nvPicPr>
        <p:blipFill rotWithShape="1">
          <a:blip r:embed="rId3">
            <a:extLst>
              <a:ext uri="{28A0092B-C50C-407E-A947-70E740481C1C}">
                <a14:useLocalDpi xmlns:a14="http://schemas.microsoft.com/office/drawing/2010/main" val="0"/>
              </a:ext>
            </a:extLst>
          </a:blip>
          <a:srcRect l="1139" t="7371" r="1111" b="10181"/>
          <a:stretch/>
        </p:blipFill>
        <p:spPr>
          <a:xfrm>
            <a:off x="0" y="-947"/>
            <a:ext cx="12195311" cy="6858947"/>
          </a:xfrm>
          <a:prstGeom prst="rect">
            <a:avLst/>
          </a:prstGeom>
        </p:spPr>
      </p:pic>
      <p:sp>
        <p:nvSpPr>
          <p:cNvPr id="29" name="矩形 28">
            <a:extLst>
              <a:ext uri="{FF2B5EF4-FFF2-40B4-BE49-F238E27FC236}">
                <a16:creationId xmlns:a16="http://schemas.microsoft.com/office/drawing/2014/main" id="{EBEFCB49-8434-4966-96E1-8F674D712555}"/>
              </a:ext>
            </a:extLst>
          </p:cNvPr>
          <p:cNvSpPr/>
          <p:nvPr/>
        </p:nvSpPr>
        <p:spPr>
          <a:xfrm>
            <a:off x="491" y="-947"/>
            <a:ext cx="12191018" cy="4315790"/>
          </a:xfrm>
          <a:prstGeom prst="rect">
            <a:avLst/>
          </a:prstGeom>
          <a:gradFill flip="none" rotWithShape="1">
            <a:gsLst>
              <a:gs pos="100000">
                <a:schemeClr val="bg1">
                  <a:alpha val="0"/>
                </a:scheme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CEA59AE3-09FB-4BD6-A389-6541320BF354}"/>
              </a:ext>
            </a:extLst>
          </p:cNvPr>
          <p:cNvSpPr/>
          <p:nvPr/>
        </p:nvSpPr>
        <p:spPr>
          <a:xfrm>
            <a:off x="2" y="3257392"/>
            <a:ext cx="12191017" cy="3600609"/>
          </a:xfrm>
          <a:custGeom>
            <a:avLst/>
            <a:gdLst>
              <a:gd name="connsiteX0" fmla="*/ 12191017 w 12191017"/>
              <a:gd name="connsiteY0" fmla="*/ 0 h 3600609"/>
              <a:gd name="connsiteX1" fmla="*/ 12191017 w 12191017"/>
              <a:gd name="connsiteY1" fmla="*/ 3600609 h 3600609"/>
              <a:gd name="connsiteX2" fmla="*/ 0 w 12191017"/>
              <a:gd name="connsiteY2" fmla="*/ 3600609 h 3600609"/>
              <a:gd name="connsiteX3" fmla="*/ 0 w 12191017"/>
              <a:gd name="connsiteY3" fmla="*/ 0 h 3600609"/>
              <a:gd name="connsiteX4" fmla="*/ 368173 w 12191017"/>
              <a:gd name="connsiteY4" fmla="*/ 109521 h 3600609"/>
              <a:gd name="connsiteX5" fmla="*/ 6095507 w 12191017"/>
              <a:gd name="connsiteY5" fmla="*/ 903165 h 3600609"/>
              <a:gd name="connsiteX6" fmla="*/ 11822842 w 12191017"/>
              <a:gd name="connsiteY6" fmla="*/ 109521 h 3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017" h="3600609">
                <a:moveTo>
                  <a:pt x="12191017" y="0"/>
                </a:moveTo>
                <a:lnTo>
                  <a:pt x="12191017" y="3600609"/>
                </a:lnTo>
                <a:lnTo>
                  <a:pt x="0" y="3600609"/>
                </a:lnTo>
                <a:lnTo>
                  <a:pt x="0" y="0"/>
                </a:lnTo>
                <a:lnTo>
                  <a:pt x="368173" y="109521"/>
                </a:lnTo>
                <a:cubicBezTo>
                  <a:pt x="2188358" y="626467"/>
                  <a:pt x="4109619" y="903165"/>
                  <a:pt x="6095507" y="903165"/>
                </a:cubicBezTo>
                <a:cubicBezTo>
                  <a:pt x="8081395" y="903165"/>
                  <a:pt x="10002657" y="626467"/>
                  <a:pt x="11822842" y="109521"/>
                </a:cubicBez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407C6DC8-1D13-4051-B0D1-18DE07C3504D}"/>
              </a:ext>
            </a:extLst>
          </p:cNvPr>
          <p:cNvSpPr/>
          <p:nvPr/>
        </p:nvSpPr>
        <p:spPr>
          <a:xfrm>
            <a:off x="0" y="2408509"/>
            <a:ext cx="12191018" cy="4449491"/>
          </a:xfrm>
          <a:custGeom>
            <a:avLst/>
            <a:gdLst>
              <a:gd name="connsiteX0" fmla="*/ 0 w 12191018"/>
              <a:gd name="connsiteY0" fmla="*/ 0 h 4449491"/>
              <a:gd name="connsiteX1" fmla="*/ 542555 w 12191018"/>
              <a:gd name="connsiteY1" fmla="*/ 277880 h 4449491"/>
              <a:gd name="connsiteX2" fmla="*/ 6096001 w 12191018"/>
              <a:gd name="connsiteY2" fmla="*/ 1541035 h 4449491"/>
              <a:gd name="connsiteX3" fmla="*/ 11649447 w 12191018"/>
              <a:gd name="connsiteY3" fmla="*/ 277880 h 4449491"/>
              <a:gd name="connsiteX4" fmla="*/ 12191018 w 12191018"/>
              <a:gd name="connsiteY4" fmla="*/ 504 h 4449491"/>
              <a:gd name="connsiteX5" fmla="*/ 12191018 w 12191018"/>
              <a:gd name="connsiteY5" fmla="*/ 848882 h 4449491"/>
              <a:gd name="connsiteX6" fmla="*/ 11822844 w 12191018"/>
              <a:gd name="connsiteY6" fmla="*/ 958403 h 4449491"/>
              <a:gd name="connsiteX7" fmla="*/ 6095509 w 12191018"/>
              <a:gd name="connsiteY7" fmla="*/ 1752047 h 4449491"/>
              <a:gd name="connsiteX8" fmla="*/ 368175 w 12191018"/>
              <a:gd name="connsiteY8" fmla="*/ 958403 h 4449491"/>
              <a:gd name="connsiteX9" fmla="*/ 2 w 12191018"/>
              <a:gd name="connsiteY9" fmla="*/ 848882 h 4449491"/>
              <a:gd name="connsiteX10" fmla="*/ 2 w 12191018"/>
              <a:gd name="connsiteY10" fmla="*/ 4449491 h 4449491"/>
              <a:gd name="connsiteX11" fmla="*/ 0 w 12191018"/>
              <a:gd name="connsiteY11" fmla="*/ 4449491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018" h="4449491">
                <a:moveTo>
                  <a:pt x="0" y="0"/>
                </a:moveTo>
                <a:lnTo>
                  <a:pt x="542555" y="277880"/>
                </a:lnTo>
                <a:cubicBezTo>
                  <a:pt x="2222557" y="1087387"/>
                  <a:pt x="4106301" y="1541035"/>
                  <a:pt x="6096001" y="1541035"/>
                </a:cubicBezTo>
                <a:cubicBezTo>
                  <a:pt x="8085701" y="1541035"/>
                  <a:pt x="9969446" y="1087387"/>
                  <a:pt x="11649447" y="277880"/>
                </a:cubicBezTo>
                <a:lnTo>
                  <a:pt x="12191018" y="504"/>
                </a:lnTo>
                <a:lnTo>
                  <a:pt x="12191018" y="848882"/>
                </a:lnTo>
                <a:lnTo>
                  <a:pt x="11822844" y="958403"/>
                </a:lnTo>
                <a:cubicBezTo>
                  <a:pt x="10002659" y="1475349"/>
                  <a:pt x="8081397" y="1752047"/>
                  <a:pt x="6095509" y="1752047"/>
                </a:cubicBezTo>
                <a:cubicBezTo>
                  <a:pt x="4109621" y="1752047"/>
                  <a:pt x="2188360" y="1475349"/>
                  <a:pt x="368175" y="958403"/>
                </a:cubicBezTo>
                <a:lnTo>
                  <a:pt x="2" y="848882"/>
                </a:lnTo>
                <a:lnTo>
                  <a:pt x="2" y="4449491"/>
                </a:lnTo>
                <a:lnTo>
                  <a:pt x="0" y="444949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9ED0F51F-AAF0-42D6-A691-16EF52E6AA3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l="-80411" t="-18850" r="100000"/>
          <a:stretch>
            <a:fillRect/>
          </a:stretch>
        </p:blipFill>
        <p:spPr>
          <a:xfrm>
            <a:off x="1" y="2408509"/>
            <a:ext cx="5352585" cy="4449491"/>
          </a:xfrm>
          <a:custGeom>
            <a:avLst/>
            <a:gdLst>
              <a:gd name="connsiteX0" fmla="*/ 0 w 5352585"/>
              <a:gd name="connsiteY0" fmla="*/ 0 h 4449491"/>
              <a:gd name="connsiteX1" fmla="*/ 542555 w 5352585"/>
              <a:gd name="connsiteY1" fmla="*/ 277880 h 4449491"/>
              <a:gd name="connsiteX2" fmla="*/ 4988614 w 5352585"/>
              <a:gd name="connsiteY2" fmla="*/ 1493834 h 4449491"/>
              <a:gd name="connsiteX3" fmla="*/ 5352585 w 5352585"/>
              <a:gd name="connsiteY3" fmla="*/ 1519787 h 4449491"/>
              <a:gd name="connsiteX4" fmla="*/ 5352585 w 5352585"/>
              <a:gd name="connsiteY4" fmla="*/ 1739079 h 4449491"/>
              <a:gd name="connsiteX5" fmla="*/ 4618780 w 5352585"/>
              <a:gd name="connsiteY5" fmla="*/ 1700736 h 4449491"/>
              <a:gd name="connsiteX6" fmla="*/ 368175 w 5352585"/>
              <a:gd name="connsiteY6" fmla="*/ 958403 h 4449491"/>
              <a:gd name="connsiteX7" fmla="*/ 2 w 5352585"/>
              <a:gd name="connsiteY7" fmla="*/ 848882 h 4449491"/>
              <a:gd name="connsiteX8" fmla="*/ 2 w 5352585"/>
              <a:gd name="connsiteY8" fmla="*/ 4449491 h 4449491"/>
              <a:gd name="connsiteX9" fmla="*/ 0 w 5352585"/>
              <a:gd name="connsiteY9" fmla="*/ 4449491 h 4449491"/>
              <a:gd name="connsiteX10" fmla="*/ 0 w 5352585"/>
              <a:gd name="connsiteY10" fmla="*/ 0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2585" h="4449491">
                <a:moveTo>
                  <a:pt x="0" y="0"/>
                </a:moveTo>
                <a:lnTo>
                  <a:pt x="542555" y="277880"/>
                </a:lnTo>
                <a:cubicBezTo>
                  <a:pt x="1907557" y="935605"/>
                  <a:pt x="3407060" y="1358406"/>
                  <a:pt x="4988614" y="1493834"/>
                </a:cubicBezTo>
                <a:lnTo>
                  <a:pt x="5352585" y="1519787"/>
                </a:lnTo>
                <a:lnTo>
                  <a:pt x="5352585" y="1739079"/>
                </a:lnTo>
                <a:lnTo>
                  <a:pt x="4618780" y="1700736"/>
                </a:lnTo>
                <a:cubicBezTo>
                  <a:pt x="3155308" y="1598683"/>
                  <a:pt x="1733314" y="1346113"/>
                  <a:pt x="368175" y="958403"/>
                </a:cubicBezTo>
                <a:lnTo>
                  <a:pt x="2" y="848882"/>
                </a:lnTo>
                <a:lnTo>
                  <a:pt x="2" y="4449491"/>
                </a:lnTo>
                <a:lnTo>
                  <a:pt x="0" y="4449491"/>
                </a:lnTo>
                <a:lnTo>
                  <a:pt x="0" y="0"/>
                </a:lnTo>
                <a:close/>
              </a:path>
            </a:pathLst>
          </a:custGeom>
        </p:spPr>
      </p:pic>
      <p:pic>
        <p:nvPicPr>
          <p:cNvPr id="40" name="图片 39">
            <a:extLst>
              <a:ext uri="{FF2B5EF4-FFF2-40B4-BE49-F238E27FC236}">
                <a16:creationId xmlns:a16="http://schemas.microsoft.com/office/drawing/2014/main" id="{A93C0873-51AA-42A2-8ED6-A8E24C38C2D1}"/>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t="5269"/>
          <a:stretch>
            <a:fillRect/>
          </a:stretch>
        </p:blipFill>
        <p:spPr>
          <a:xfrm>
            <a:off x="5352585" y="3311500"/>
            <a:ext cx="6656536" cy="3546500"/>
          </a:xfrm>
          <a:custGeom>
            <a:avLst/>
            <a:gdLst>
              <a:gd name="connsiteX0" fmla="*/ 6656536 w 6656536"/>
              <a:gd name="connsiteY0" fmla="*/ 0 h 3546500"/>
              <a:gd name="connsiteX1" fmla="*/ 6656536 w 6656536"/>
              <a:gd name="connsiteY1" fmla="*/ 3546500 h 3546500"/>
              <a:gd name="connsiteX2" fmla="*/ 0 w 6656536"/>
              <a:gd name="connsiteY2" fmla="*/ 3546500 h 3546500"/>
              <a:gd name="connsiteX3" fmla="*/ 0 w 6656536"/>
              <a:gd name="connsiteY3" fmla="*/ 836088 h 3546500"/>
              <a:gd name="connsiteX4" fmla="*/ 1317 w 6656536"/>
              <a:gd name="connsiteY4" fmla="*/ 836157 h 3546500"/>
              <a:gd name="connsiteX5" fmla="*/ 742924 w 6656536"/>
              <a:gd name="connsiteY5" fmla="*/ 849056 h 3546500"/>
              <a:gd name="connsiteX6" fmla="*/ 6470259 w 6656536"/>
              <a:gd name="connsiteY6" fmla="*/ 55412 h 3546500"/>
              <a:gd name="connsiteX7" fmla="*/ 6656536 w 6656536"/>
              <a:gd name="connsiteY7" fmla="*/ 0 h 35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536" h="3546500">
                <a:moveTo>
                  <a:pt x="6656536" y="0"/>
                </a:moveTo>
                <a:lnTo>
                  <a:pt x="6656536" y="3546500"/>
                </a:lnTo>
                <a:lnTo>
                  <a:pt x="0" y="3546500"/>
                </a:lnTo>
                <a:lnTo>
                  <a:pt x="0" y="836088"/>
                </a:lnTo>
                <a:lnTo>
                  <a:pt x="1317" y="836157"/>
                </a:lnTo>
                <a:cubicBezTo>
                  <a:pt x="247462" y="844733"/>
                  <a:pt x="494688" y="849056"/>
                  <a:pt x="742924" y="849056"/>
                </a:cubicBezTo>
                <a:cubicBezTo>
                  <a:pt x="2728812" y="849056"/>
                  <a:pt x="4650074" y="572358"/>
                  <a:pt x="6470259" y="55412"/>
                </a:cubicBezTo>
                <a:lnTo>
                  <a:pt x="6656536" y="0"/>
                </a:lnTo>
                <a:close/>
              </a:path>
            </a:pathLst>
          </a:custGeom>
        </p:spPr>
      </p:pic>
      <p:pic>
        <p:nvPicPr>
          <p:cNvPr id="13" name="图片 12">
            <a:extLst>
              <a:ext uri="{FF2B5EF4-FFF2-40B4-BE49-F238E27FC236}">
                <a16:creationId xmlns:a16="http://schemas.microsoft.com/office/drawing/2014/main" id="{E407D2EA-783B-44DC-BEDD-1E952E40F373}"/>
              </a:ext>
            </a:extLst>
          </p:cNvPr>
          <p:cNvPicPr>
            <a:picLocks noChangeAspect="1"/>
          </p:cNvPicPr>
          <p:nvPr/>
        </p:nvPicPr>
        <p:blipFill>
          <a:blip r:embed="rId6">
            <a:extLst>
              <a:ext uri="{28A0092B-C50C-407E-A947-70E740481C1C}">
                <a14:useLocalDpi xmlns:a14="http://schemas.microsoft.com/office/drawing/2010/main" val="0"/>
              </a:ext>
            </a:extLst>
          </a:blip>
          <a:srcRect l="17962" t="6151"/>
          <a:stretch>
            <a:fillRect/>
          </a:stretch>
        </p:blipFill>
        <p:spPr>
          <a:xfrm>
            <a:off x="6547883" y="3344418"/>
            <a:ext cx="5459307" cy="3512498"/>
          </a:xfrm>
          <a:custGeom>
            <a:avLst/>
            <a:gdLst>
              <a:gd name="connsiteX0" fmla="*/ 4413956 w 7103845"/>
              <a:gd name="connsiteY0" fmla="*/ 0 h 4570587"/>
              <a:gd name="connsiteX1" fmla="*/ 4509912 w 7103845"/>
              <a:gd name="connsiteY1" fmla="*/ 39511 h 4570587"/>
              <a:gd name="connsiteX2" fmla="*/ 4509912 w 7103845"/>
              <a:gd name="connsiteY2" fmla="*/ 79022 h 4570587"/>
              <a:gd name="connsiteX3" fmla="*/ 5175956 w 7103845"/>
              <a:gd name="connsiteY3" fmla="*/ 310444 h 4570587"/>
              <a:gd name="connsiteX4" fmla="*/ 5136445 w 7103845"/>
              <a:gd name="connsiteY4" fmla="*/ 886178 h 4570587"/>
              <a:gd name="connsiteX5" fmla="*/ 5334000 w 7103845"/>
              <a:gd name="connsiteY5" fmla="*/ 953911 h 4570587"/>
              <a:gd name="connsiteX6" fmla="*/ 6242756 w 7103845"/>
              <a:gd name="connsiteY6" fmla="*/ 366889 h 4570587"/>
              <a:gd name="connsiteX7" fmla="*/ 6581423 w 7103845"/>
              <a:gd name="connsiteY7" fmla="*/ 462844 h 4570587"/>
              <a:gd name="connsiteX8" fmla="*/ 6649156 w 7103845"/>
              <a:gd name="connsiteY8" fmla="*/ 428978 h 4570587"/>
              <a:gd name="connsiteX9" fmla="*/ 6824134 w 7103845"/>
              <a:gd name="connsiteY9" fmla="*/ 496711 h 4570587"/>
              <a:gd name="connsiteX10" fmla="*/ 6818489 w 7103845"/>
              <a:gd name="connsiteY10" fmla="*/ 541867 h 4570587"/>
              <a:gd name="connsiteX11" fmla="*/ 6897512 w 7103845"/>
              <a:gd name="connsiteY11" fmla="*/ 570089 h 4570587"/>
              <a:gd name="connsiteX12" fmla="*/ 6925734 w 7103845"/>
              <a:gd name="connsiteY12" fmla="*/ 553156 h 4570587"/>
              <a:gd name="connsiteX13" fmla="*/ 7066845 w 7103845"/>
              <a:gd name="connsiteY13" fmla="*/ 609600 h 4570587"/>
              <a:gd name="connsiteX14" fmla="*/ 6982178 w 7103845"/>
              <a:gd name="connsiteY14" fmla="*/ 1230489 h 4570587"/>
              <a:gd name="connsiteX15" fmla="*/ 7103845 w 7103845"/>
              <a:gd name="connsiteY15" fmla="*/ 1310040 h 4570587"/>
              <a:gd name="connsiteX16" fmla="*/ 7103845 w 7103845"/>
              <a:gd name="connsiteY16" fmla="*/ 1797219 h 4570587"/>
              <a:gd name="connsiteX17" fmla="*/ 4251880 w 7103845"/>
              <a:gd name="connsiteY17" fmla="*/ 4570587 h 4570587"/>
              <a:gd name="connsiteX18" fmla="*/ 3126273 w 7103845"/>
              <a:gd name="connsiteY18" fmla="*/ 4570587 h 4570587"/>
              <a:gd name="connsiteX19" fmla="*/ 1941689 w 7103845"/>
              <a:gd name="connsiteY19" fmla="*/ 3719689 h 4570587"/>
              <a:gd name="connsiteX20" fmla="*/ 1715912 w 7103845"/>
              <a:gd name="connsiteY20" fmla="*/ 3877733 h 4570587"/>
              <a:gd name="connsiteX21" fmla="*/ 1563512 w 7103845"/>
              <a:gd name="connsiteY21" fmla="*/ 3877733 h 4570587"/>
              <a:gd name="connsiteX22" fmla="*/ 1524000 w 7103845"/>
              <a:gd name="connsiteY22" fmla="*/ 3877733 h 4570587"/>
              <a:gd name="connsiteX23" fmla="*/ 1507067 w 7103845"/>
              <a:gd name="connsiteY23" fmla="*/ 3855156 h 4570587"/>
              <a:gd name="connsiteX24" fmla="*/ 1444978 w 7103845"/>
              <a:gd name="connsiteY24" fmla="*/ 3759200 h 4570587"/>
              <a:gd name="connsiteX25" fmla="*/ 1270000 w 7103845"/>
              <a:gd name="connsiteY25" fmla="*/ 3900311 h 4570587"/>
              <a:gd name="connsiteX26" fmla="*/ 1038578 w 7103845"/>
              <a:gd name="connsiteY26" fmla="*/ 4080933 h 4570587"/>
              <a:gd name="connsiteX27" fmla="*/ 220134 w 7103845"/>
              <a:gd name="connsiteY27" fmla="*/ 3426178 h 4570587"/>
              <a:gd name="connsiteX28" fmla="*/ 220134 w 7103845"/>
              <a:gd name="connsiteY28" fmla="*/ 3375378 h 4570587"/>
              <a:gd name="connsiteX29" fmla="*/ 304800 w 7103845"/>
              <a:gd name="connsiteY29" fmla="*/ 3302000 h 4570587"/>
              <a:gd name="connsiteX30" fmla="*/ 22578 w 7103845"/>
              <a:gd name="connsiteY30" fmla="*/ 2483556 h 4570587"/>
              <a:gd name="connsiteX31" fmla="*/ 33867 w 7103845"/>
              <a:gd name="connsiteY31" fmla="*/ 2460978 h 4570587"/>
              <a:gd name="connsiteX32" fmla="*/ 0 w 7103845"/>
              <a:gd name="connsiteY32" fmla="*/ 2353733 h 4570587"/>
              <a:gd name="connsiteX33" fmla="*/ 1552223 w 7103845"/>
              <a:gd name="connsiteY33" fmla="*/ 1535289 h 4570587"/>
              <a:gd name="connsiteX34" fmla="*/ 1659467 w 7103845"/>
              <a:gd name="connsiteY34" fmla="*/ 1597378 h 4570587"/>
              <a:gd name="connsiteX35" fmla="*/ 1676400 w 7103845"/>
              <a:gd name="connsiteY35" fmla="*/ 1642533 h 4570587"/>
              <a:gd name="connsiteX36" fmla="*/ 1715912 w 7103845"/>
              <a:gd name="connsiteY36" fmla="*/ 1631244 h 4570587"/>
              <a:gd name="connsiteX37" fmla="*/ 1721556 w 7103845"/>
              <a:gd name="connsiteY37" fmla="*/ 1586089 h 4570587"/>
              <a:gd name="connsiteX38" fmla="*/ 1913467 w 7103845"/>
              <a:gd name="connsiteY38" fmla="*/ 1484489 h 4570587"/>
              <a:gd name="connsiteX39" fmla="*/ 1873956 w 7103845"/>
              <a:gd name="connsiteY39" fmla="*/ 1360311 h 4570587"/>
              <a:gd name="connsiteX40" fmla="*/ 3262489 w 7103845"/>
              <a:gd name="connsiteY40" fmla="*/ 620889 h 4570587"/>
              <a:gd name="connsiteX41" fmla="*/ 3358445 w 7103845"/>
              <a:gd name="connsiteY41" fmla="*/ 671689 h 4570587"/>
              <a:gd name="connsiteX42" fmla="*/ 3505200 w 7103845"/>
              <a:gd name="connsiteY42" fmla="*/ 575733 h 4570587"/>
              <a:gd name="connsiteX43" fmla="*/ 3493912 w 7103845"/>
              <a:gd name="connsiteY43" fmla="*/ 485422 h 457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103845" h="4570587">
                <a:moveTo>
                  <a:pt x="4413956" y="0"/>
                </a:moveTo>
                <a:lnTo>
                  <a:pt x="4509912" y="39511"/>
                </a:lnTo>
                <a:lnTo>
                  <a:pt x="4509912" y="79022"/>
                </a:lnTo>
                <a:lnTo>
                  <a:pt x="5175956" y="310444"/>
                </a:lnTo>
                <a:lnTo>
                  <a:pt x="5136445" y="886178"/>
                </a:lnTo>
                <a:lnTo>
                  <a:pt x="5334000" y="953911"/>
                </a:lnTo>
                <a:lnTo>
                  <a:pt x="6242756" y="366889"/>
                </a:lnTo>
                <a:lnTo>
                  <a:pt x="6581423" y="462844"/>
                </a:lnTo>
                <a:lnTo>
                  <a:pt x="6649156" y="428978"/>
                </a:lnTo>
                <a:lnTo>
                  <a:pt x="6824134" y="496711"/>
                </a:lnTo>
                <a:lnTo>
                  <a:pt x="6818489" y="541867"/>
                </a:lnTo>
                <a:lnTo>
                  <a:pt x="6897512" y="570089"/>
                </a:lnTo>
                <a:lnTo>
                  <a:pt x="6925734" y="553156"/>
                </a:lnTo>
                <a:lnTo>
                  <a:pt x="7066845" y="609600"/>
                </a:lnTo>
                <a:lnTo>
                  <a:pt x="6982178" y="1230489"/>
                </a:lnTo>
                <a:lnTo>
                  <a:pt x="7103845" y="1310040"/>
                </a:lnTo>
                <a:lnTo>
                  <a:pt x="7103845" y="1797219"/>
                </a:lnTo>
                <a:lnTo>
                  <a:pt x="4251880" y="4570587"/>
                </a:lnTo>
                <a:lnTo>
                  <a:pt x="3126273" y="4570587"/>
                </a:lnTo>
                <a:lnTo>
                  <a:pt x="1941689" y="3719689"/>
                </a:lnTo>
                <a:lnTo>
                  <a:pt x="1715912" y="3877733"/>
                </a:lnTo>
                <a:lnTo>
                  <a:pt x="1563512" y="3877733"/>
                </a:lnTo>
                <a:lnTo>
                  <a:pt x="1524000" y="3877733"/>
                </a:lnTo>
                <a:lnTo>
                  <a:pt x="1507067" y="3855156"/>
                </a:lnTo>
                <a:lnTo>
                  <a:pt x="1444978" y="3759200"/>
                </a:lnTo>
                <a:lnTo>
                  <a:pt x="1270000" y="3900311"/>
                </a:lnTo>
                <a:lnTo>
                  <a:pt x="1038578" y="4080933"/>
                </a:lnTo>
                <a:lnTo>
                  <a:pt x="220134" y="3426178"/>
                </a:lnTo>
                <a:lnTo>
                  <a:pt x="220134" y="3375378"/>
                </a:lnTo>
                <a:lnTo>
                  <a:pt x="304800" y="3302000"/>
                </a:lnTo>
                <a:lnTo>
                  <a:pt x="22578" y="2483556"/>
                </a:lnTo>
                <a:lnTo>
                  <a:pt x="33867" y="2460978"/>
                </a:lnTo>
                <a:lnTo>
                  <a:pt x="0" y="2353733"/>
                </a:lnTo>
                <a:lnTo>
                  <a:pt x="1552223" y="1535289"/>
                </a:lnTo>
                <a:lnTo>
                  <a:pt x="1659467" y="1597378"/>
                </a:lnTo>
                <a:lnTo>
                  <a:pt x="1676400" y="1642533"/>
                </a:lnTo>
                <a:lnTo>
                  <a:pt x="1715912" y="1631244"/>
                </a:lnTo>
                <a:lnTo>
                  <a:pt x="1721556" y="1586089"/>
                </a:lnTo>
                <a:lnTo>
                  <a:pt x="1913467" y="1484489"/>
                </a:lnTo>
                <a:lnTo>
                  <a:pt x="1873956" y="1360311"/>
                </a:lnTo>
                <a:lnTo>
                  <a:pt x="3262489" y="620889"/>
                </a:lnTo>
                <a:lnTo>
                  <a:pt x="3358445" y="671689"/>
                </a:lnTo>
                <a:lnTo>
                  <a:pt x="3505200" y="575733"/>
                </a:lnTo>
                <a:lnTo>
                  <a:pt x="3493912" y="485422"/>
                </a:lnTo>
                <a:close/>
              </a:path>
            </a:pathLst>
          </a:custGeom>
          <a:effectLst>
            <a:outerShdw blurRad="254000" sx="102000" sy="102000" algn="ctr" rotWithShape="0">
              <a:prstClr val="black">
                <a:alpha val="40000"/>
              </a:prstClr>
            </a:outerShdw>
            <a:softEdge rad="25400"/>
          </a:effectLst>
        </p:spPr>
      </p:pic>
      <p:sp>
        <p:nvSpPr>
          <p:cNvPr id="15" name="文本框 14">
            <a:extLst>
              <a:ext uri="{FF2B5EF4-FFF2-40B4-BE49-F238E27FC236}">
                <a16:creationId xmlns:a16="http://schemas.microsoft.com/office/drawing/2014/main" id="{7C78ABD8-07FB-48A0-9AF9-59793B4D0903}"/>
              </a:ext>
            </a:extLst>
          </p:cNvPr>
          <p:cNvSpPr txBox="1"/>
          <p:nvPr/>
        </p:nvSpPr>
        <p:spPr>
          <a:xfrm>
            <a:off x="1308235" y="1840837"/>
            <a:ext cx="9574547" cy="584775"/>
          </a:xfrm>
          <a:prstGeom prst="rect">
            <a:avLst/>
          </a:prstGeom>
          <a:noFill/>
        </p:spPr>
        <p:txBody>
          <a:bodyPr wrap="square">
            <a:spAutoFit/>
          </a:bodyPr>
          <a:lstStyle/>
          <a:p>
            <a:pPr algn="ctr"/>
            <a:r>
              <a:rPr lang="en-US" altLang="zh-CN" sz="3200" b="1" dirty="0" smtClean="0">
                <a:solidFill>
                  <a:srgbClr val="004098"/>
                </a:solidFill>
                <a:cs typeface="+mn-ea"/>
                <a:sym typeface="+mn-lt"/>
              </a:rPr>
              <a:t>VBF and VBS Measurements in ATLAS</a:t>
            </a:r>
            <a:endParaRPr lang="zh-CN" altLang="en-US" sz="3200" b="1" dirty="0">
              <a:solidFill>
                <a:srgbClr val="004098"/>
              </a:solidFill>
              <a:cs typeface="+mn-ea"/>
              <a:sym typeface="+mn-lt"/>
            </a:endParaRPr>
          </a:p>
        </p:txBody>
      </p:sp>
      <p:sp>
        <p:nvSpPr>
          <p:cNvPr id="16" name="副标题 2">
            <a:extLst>
              <a:ext uri="{FF2B5EF4-FFF2-40B4-BE49-F238E27FC236}">
                <a16:creationId xmlns:a16="http://schemas.microsoft.com/office/drawing/2014/main" id="{00CAA8C1-CC56-4EBA-91CC-1CF554505271}"/>
              </a:ext>
            </a:extLst>
          </p:cNvPr>
          <p:cNvSpPr txBox="1">
            <a:spLocks/>
          </p:cNvSpPr>
          <p:nvPr/>
        </p:nvSpPr>
        <p:spPr>
          <a:xfrm>
            <a:off x="1056834" y="2060883"/>
            <a:ext cx="10078333" cy="400110"/>
          </a:xfrm>
          <a:prstGeom prst="rect">
            <a:avLst/>
          </a:prstGeom>
        </p:spPr>
        <p:txBody>
          <a:bodyPr vert="horz" lIns="0" tIns="0" rIns="0" bIns="0" rtlCol="0" anchor="ctr">
            <a:noAutofit/>
          </a:bodyPr>
          <a:lstStyle>
            <a:lvl1pPr marL="0" indent="0" algn="ctr" defTabSz="457200" rtl="0" eaLnBrk="1" latinLnBrk="0" hangingPunct="1">
              <a:lnSpc>
                <a:spcPct val="100000"/>
              </a:lnSpc>
              <a:spcBef>
                <a:spcPts val="0"/>
              </a:spcBef>
              <a:buFont typeface="Arial" panose="020B0604020202020204" pitchFamily="34" charset="0"/>
              <a:buNone/>
              <a:defRPr lang="en-US" sz="1800" kern="1200" spc="300" dirty="0">
                <a:solidFill>
                  <a:schemeClr val="tx1">
                    <a:lumMod val="65000"/>
                    <a:lumOff val="35000"/>
                  </a:schemeClr>
                </a:solidFill>
                <a:latin typeface="+mn-lt"/>
                <a:ea typeface="+mn-ea"/>
                <a:cs typeface="+mn-cs"/>
              </a:defRPr>
            </a:lvl1pPr>
            <a:lvl2pPr marL="457200" indent="0" algn="ctr"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CN" dirty="0">
              <a:solidFill>
                <a:srgbClr val="004098"/>
              </a:solidFill>
              <a:cs typeface="+mn-ea"/>
              <a:sym typeface="+mn-lt"/>
            </a:endParaRPr>
          </a:p>
        </p:txBody>
      </p:sp>
      <p:pic>
        <p:nvPicPr>
          <p:cNvPr id="45" name="图片 44">
            <a:extLst>
              <a:ext uri="{FF2B5EF4-FFF2-40B4-BE49-F238E27FC236}">
                <a16:creationId xmlns:a16="http://schemas.microsoft.com/office/drawing/2014/main" id="{186AA986-5167-478B-83B3-36453134084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0765" y="5567681"/>
            <a:ext cx="2715836" cy="692704"/>
          </a:xfrm>
          <a:prstGeom prst="rect">
            <a:avLst/>
          </a:prstGeom>
        </p:spPr>
      </p:pic>
      <p:sp>
        <p:nvSpPr>
          <p:cNvPr id="58" name="文本占位符 3">
            <a:extLst>
              <a:ext uri="{FF2B5EF4-FFF2-40B4-BE49-F238E27FC236}">
                <a16:creationId xmlns:a16="http://schemas.microsoft.com/office/drawing/2014/main" id="{B6F6ECE4-BE64-4D81-A25D-D422004F85EC}"/>
              </a:ext>
            </a:extLst>
          </p:cNvPr>
          <p:cNvSpPr txBox="1">
            <a:spLocks/>
          </p:cNvSpPr>
          <p:nvPr/>
        </p:nvSpPr>
        <p:spPr>
          <a:xfrm>
            <a:off x="4034910" y="2788605"/>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Zhen Wang</a:t>
            </a:r>
            <a:endParaRPr lang="zh-CN" altLang="en-US" sz="2400" dirty="0">
              <a:solidFill>
                <a:srgbClr val="004098"/>
              </a:solidFill>
              <a:cs typeface="+mn-ea"/>
              <a:sym typeface="+mn-lt"/>
            </a:endParaRPr>
          </a:p>
        </p:txBody>
      </p:sp>
      <p:sp>
        <p:nvSpPr>
          <p:cNvPr id="59" name="文本占位符 3">
            <a:extLst>
              <a:ext uri="{FF2B5EF4-FFF2-40B4-BE49-F238E27FC236}">
                <a16:creationId xmlns:a16="http://schemas.microsoft.com/office/drawing/2014/main" id="{A6DF3B48-2E87-492C-AC01-802E534315A5}"/>
              </a:ext>
            </a:extLst>
          </p:cNvPr>
          <p:cNvSpPr txBox="1">
            <a:spLocks/>
          </p:cNvSpPr>
          <p:nvPr/>
        </p:nvSpPr>
        <p:spPr>
          <a:xfrm>
            <a:off x="4034910" y="355172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2024/July/10</a:t>
            </a:r>
            <a:endParaRPr lang="zh-CN" altLang="en-US" sz="2400" dirty="0">
              <a:solidFill>
                <a:srgbClr val="004098"/>
              </a:solidFill>
              <a:cs typeface="+mn-ea"/>
              <a:sym typeface="+mn-lt"/>
            </a:endParaRPr>
          </a:p>
        </p:txBody>
      </p:sp>
      <p:pic>
        <p:nvPicPr>
          <p:cNvPr id="14" name="图片 1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24762" y="210169"/>
            <a:ext cx="2538313" cy="1054315"/>
          </a:xfrm>
          <a:prstGeom prst="rect">
            <a:avLst/>
          </a:prstGeom>
        </p:spPr>
      </p:pic>
      <p:sp>
        <p:nvSpPr>
          <p:cNvPr id="17" name="文本占位符 3">
            <a:extLst>
              <a:ext uri="{FF2B5EF4-FFF2-40B4-BE49-F238E27FC236}">
                <a16:creationId xmlns:a16="http://schemas.microsoft.com/office/drawing/2014/main" id="{A6DF3B48-2E87-492C-AC01-802E534315A5}"/>
              </a:ext>
            </a:extLst>
          </p:cNvPr>
          <p:cNvSpPr txBox="1">
            <a:spLocks/>
          </p:cNvSpPr>
          <p:nvPr/>
        </p:nvSpPr>
        <p:spPr>
          <a:xfrm>
            <a:off x="4034910" y="413798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bg1"/>
                </a:solidFill>
                <a:cs typeface="+mn-ea"/>
                <a:sym typeface="+mn-lt"/>
              </a:rPr>
              <a:t>PASCOS 2024</a:t>
            </a:r>
            <a:endParaRPr lang="zh-CN" altLang="en-US" sz="1800" dirty="0">
              <a:solidFill>
                <a:schemeClr val="bg1"/>
              </a:solidFill>
              <a:cs typeface="+mn-ea"/>
              <a:sym typeface="+mn-lt"/>
            </a:endParaRPr>
          </a:p>
        </p:txBody>
      </p:sp>
    </p:spTree>
    <p:extLst>
      <p:ext uri="{BB962C8B-B14F-4D97-AF65-F5344CB8AC3E}">
        <p14:creationId xmlns:p14="http://schemas.microsoft.com/office/powerpoint/2010/main" val="2086515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3" y="320192"/>
                <a:ext cx="690580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6905806" cy="436562"/>
              </a:xfrm>
              <a:blipFill>
                <a:blip r:embed="rId2"/>
                <a:stretch>
                  <a:fillRect l="-1412" t="-18310" r="-794"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554673" y="1045938"/>
                <a:ext cx="8751697" cy="122264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A profile likelihood fit is performed on the NN output simultaneously in the SR and CR</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The fiducial region is defined with selections similar to reconstructed signal region with extra cut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en-US" altLang="zh-CN" dirty="0" smtClean="0"/>
                  <a:t> </a:t>
                </a:r>
                <a:endParaRPr lang="en-US" altLang="zh-CN" dirty="0"/>
              </a:p>
            </p:txBody>
          </p:sp>
        </mc:Choice>
        <mc:Fallback>
          <p:sp>
            <p:nvSpPr>
              <p:cNvPr id="7" name="文本框 6"/>
              <p:cNvSpPr txBox="1">
                <a:spLocks noRot="1" noChangeAspect="1" noMove="1" noResize="1" noEditPoints="1" noAdjustHandles="1" noChangeArrowheads="1" noChangeShapeType="1" noTextEdit="1"/>
              </p:cNvSpPr>
              <p:nvPr/>
            </p:nvSpPr>
            <p:spPr>
              <a:xfrm>
                <a:off x="554673" y="1045938"/>
                <a:ext cx="8751697" cy="1222642"/>
              </a:xfrm>
              <a:prstGeom prst="rect">
                <a:avLst/>
              </a:prstGeom>
              <a:blipFill>
                <a:blip r:embed="rId3"/>
                <a:stretch>
                  <a:fillRect l="-487" t="-3000" b="-5500"/>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44175" y="2268580"/>
            <a:ext cx="2947207" cy="3317840"/>
          </a:xfrm>
          <a:prstGeom prst="rect">
            <a:avLst/>
          </a:prstGeom>
        </p:spPr>
      </p:pic>
      <p:pic>
        <p:nvPicPr>
          <p:cNvPr id="4" name="图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7576" y="2268580"/>
            <a:ext cx="2947207" cy="3317840"/>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r="23881"/>
          <a:stretch/>
        </p:blipFill>
        <p:spPr>
          <a:xfrm>
            <a:off x="7143192" y="2712395"/>
            <a:ext cx="4683759" cy="2430209"/>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554673" y="5707069"/>
                <a:ext cx="9948108"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The NN modelling is in good agreement with data</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a:t>The observed (expected) significance is </a:t>
                </a:r>
                <a14:m>
                  <m:oMath xmlns:m="http://schemas.openxmlformats.org/officeDocument/2006/math">
                    <m:r>
                      <a:rPr lang="en-US" altLang="zh-CN" b="0" i="1" smtClean="0">
                        <a:latin typeface="Cambria Math" panose="02040503050406030204" pitchFamily="18" charset="0"/>
                      </a:rPr>
                      <m:t>7.1</m:t>
                    </m:r>
                    <m:r>
                      <a:rPr lang="en-US" altLang="zh-CN" b="0" i="1" smtClean="0">
                        <a:latin typeface="Cambria Math" panose="02040503050406030204" pitchFamily="18" charset="0"/>
                      </a:rPr>
                      <m:t>𝜎</m:t>
                    </m:r>
                    <m:r>
                      <a:rPr lang="en-US" altLang="zh-CN" b="0" i="1" smtClean="0">
                        <a:latin typeface="Cambria Math" panose="02040503050406030204" pitchFamily="18" charset="0"/>
                      </a:rPr>
                      <m:t> (6.2</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en-US" altLang="zh-CN" dirty="0" smtClean="0"/>
                  <a:t>, </a:t>
                </a:r>
                <a:r>
                  <a:rPr lang="en-US" altLang="zh-CN" dirty="0"/>
                  <a:t>for both 2 and 3 </a:t>
                </a:r>
                <a:r>
                  <a:rPr lang="en-US" altLang="zh-CN" dirty="0" smtClean="0"/>
                  <a:t>jets combined</a:t>
                </a:r>
                <a:r>
                  <a:rPr lang="en-US" altLang="zh-CN" dirty="0"/>
                  <a:t>.</a:t>
                </a:r>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554673" y="5707069"/>
                <a:ext cx="9948108" cy="923330"/>
              </a:xfrm>
              <a:prstGeom prst="rect">
                <a:avLst/>
              </a:prstGeom>
              <a:blipFill>
                <a:blip r:embed="rId7"/>
                <a:stretch>
                  <a:fillRect l="-429"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22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Differential </a:t>
            </a:r>
            <a:r>
              <a:rPr lang="en-US" altLang="zh-CN" dirty="0" err="1" smtClean="0"/>
              <a:t>ZZjj</a:t>
            </a:r>
            <a:endParaRPr lang="zh-CN" altLang="en-US" dirty="0"/>
          </a:p>
        </p:txBody>
      </p:sp>
    </p:spTree>
    <p:extLst>
      <p:ext uri="{BB962C8B-B14F-4D97-AF65-F5344CB8AC3E}">
        <p14:creationId xmlns:p14="http://schemas.microsoft.com/office/powerpoint/2010/main" val="2963547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smtClean="0"/>
                  <a:t>jj</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93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smtClean="0"/>
                  <a:t>jj</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2146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Summary</a:t>
            </a:r>
            <a:endParaRPr lang="zh-CN" altLang="en-US" dirty="0"/>
          </a:p>
        </p:txBody>
      </p:sp>
      <p:sp>
        <p:nvSpPr>
          <p:cNvPr id="5" name="矩形 4"/>
          <p:cNvSpPr/>
          <p:nvPr/>
        </p:nvSpPr>
        <p:spPr>
          <a:xfrm>
            <a:off x="554672" y="1587224"/>
            <a:ext cx="10360977" cy="3416320"/>
          </a:xfrm>
          <a:prstGeom prst="rect">
            <a:avLst/>
          </a:prstGeom>
        </p:spPr>
        <p:txBody>
          <a:bodyPr wrap="square">
            <a:spAutoFit/>
          </a:bodyPr>
          <a:lstStyle/>
          <a:p>
            <a:pPr marL="342900" indent="-342900">
              <a:buFont typeface="Arial" panose="020B0604020202020204" pitchFamily="34" charset="0"/>
              <a:buChar char="•"/>
            </a:pPr>
            <a:r>
              <a:rPr lang="en-US" altLang="zh-CN" sz="2400" dirty="0" smtClean="0"/>
              <a:t>All non-prompt backgrounds have been investigated with validated data-driven methods</a:t>
            </a:r>
          </a:p>
          <a:p>
            <a:endParaRPr lang="en-US" altLang="zh-CN" sz="2400" dirty="0"/>
          </a:p>
          <a:p>
            <a:pPr marL="285750" indent="-285750">
              <a:buFont typeface="Arial" panose="020B0604020202020204" pitchFamily="34" charset="0"/>
              <a:buChar char="•"/>
            </a:pPr>
            <a:r>
              <a:rPr lang="en-US" altLang="zh-CN" sz="2400" dirty="0" smtClean="0"/>
              <a:t>Observed EWK </a:t>
            </a:r>
            <a:r>
              <a:rPr lang="en-US" altLang="zh-CN" sz="2400" dirty="0" err="1" smtClean="0"/>
              <a:t>Wyjj</a:t>
            </a:r>
            <a:r>
              <a:rPr lang="en-US" altLang="zh-CN" sz="2400" dirty="0" smtClean="0"/>
              <a:t> production with 8.96(9.16) σ based on Sherpa(</a:t>
            </a:r>
            <a:r>
              <a:rPr lang="en-US" altLang="zh-CN" sz="2400" dirty="0" err="1" smtClean="0"/>
              <a:t>Madgraph</a:t>
            </a:r>
            <a:r>
              <a:rPr lang="en-US" altLang="zh-CN" sz="2400" dirty="0" smtClean="0"/>
              <a:t>) templates</a:t>
            </a:r>
          </a:p>
          <a:p>
            <a:endParaRPr lang="en-US" altLang="zh-CN" sz="2400" dirty="0" smtClean="0"/>
          </a:p>
          <a:p>
            <a:pPr marL="285750" indent="-285750">
              <a:buFont typeface="Arial" panose="020B0604020202020204" pitchFamily="34" charset="0"/>
              <a:buChar char="•"/>
            </a:pPr>
            <a:r>
              <a:rPr lang="en-US" altLang="zh-CN" sz="2400" dirty="0" smtClean="0"/>
              <a:t>Differential cross section measured for 6 variables</a:t>
            </a:r>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en-US" altLang="zh-CN" sz="2400" dirty="0" smtClean="0"/>
              <a:t>Set limits on 16 </a:t>
            </a:r>
            <a:r>
              <a:rPr lang="en-US" altLang="zh-CN" sz="2400" dirty="0"/>
              <a:t>dimension-8 EFT </a:t>
            </a:r>
            <a:r>
              <a:rPr lang="en-US" altLang="zh-CN" sz="2400" dirty="0" smtClean="0"/>
              <a:t>operators</a:t>
            </a:r>
          </a:p>
        </p:txBody>
      </p:sp>
    </p:spTree>
    <p:extLst>
      <p:ext uri="{BB962C8B-B14F-4D97-AF65-F5344CB8AC3E}">
        <p14:creationId xmlns:p14="http://schemas.microsoft.com/office/powerpoint/2010/main" val="2126891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71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Backup</a:t>
            </a:r>
            <a:endParaRPr lang="zh-CN" altLang="en-US" dirty="0"/>
          </a:p>
        </p:txBody>
      </p:sp>
    </p:spTree>
    <p:extLst>
      <p:ext uri="{BB962C8B-B14F-4D97-AF65-F5344CB8AC3E}">
        <p14:creationId xmlns:p14="http://schemas.microsoft.com/office/powerpoint/2010/main" val="4045552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Samples</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460672" y="2415555"/>
            <a:ext cx="11048797" cy="3369948"/>
          </a:xfrm>
          <a:prstGeom prst="rect">
            <a:avLst/>
          </a:prstGeom>
        </p:spPr>
      </p:pic>
    </p:spTree>
    <p:extLst>
      <p:ext uri="{BB962C8B-B14F-4D97-AF65-F5344CB8AC3E}">
        <p14:creationId xmlns:p14="http://schemas.microsoft.com/office/powerpoint/2010/main" val="1327291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Post-fit Yields</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54673" y="1612713"/>
            <a:ext cx="10584011" cy="4467219"/>
          </a:xfrm>
          <a:prstGeom prst="rect">
            <a:avLst/>
          </a:prstGeom>
        </p:spPr>
      </p:pic>
    </p:spTree>
    <p:extLst>
      <p:ext uri="{BB962C8B-B14F-4D97-AF65-F5344CB8AC3E}">
        <p14:creationId xmlns:p14="http://schemas.microsoft.com/office/powerpoint/2010/main" val="909818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3" y="320192"/>
                <a:ext cx="5529933" cy="436562"/>
              </a:xfrm>
            </p:spPr>
            <p:txBody>
              <a:bodyPr/>
              <a:lstStyle/>
              <a:p>
                <a:r>
                  <a:rPr lang="en-US" altLang="zh-CN" dirty="0"/>
                  <a:t>Opposite-sign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Selections</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849861" y="1350235"/>
            <a:ext cx="6705348" cy="5186496"/>
          </a:xfrm>
          <a:prstGeom prst="rect">
            <a:avLst/>
          </a:prstGeom>
        </p:spPr>
      </p:pic>
      <p:sp>
        <p:nvSpPr>
          <p:cNvPr id="5" name="文本框 4"/>
          <p:cNvSpPr txBox="1"/>
          <p:nvPr/>
        </p:nvSpPr>
        <p:spPr>
          <a:xfrm>
            <a:off x="7990318" y="1486968"/>
            <a:ext cx="3349951" cy="646331"/>
          </a:xfrm>
          <a:prstGeom prst="rect">
            <a:avLst/>
          </a:prstGeom>
          <a:noFill/>
        </p:spPr>
        <p:txBody>
          <a:bodyPr wrap="square" rtlCol="0">
            <a:spAutoFit/>
          </a:bodyPr>
          <a:lstStyle/>
          <a:p>
            <a:r>
              <a:rPr lang="en-US" altLang="zh-CN" dirty="0" smtClean="0"/>
              <a:t>Selection cuts on physics objects that define the signal region</a:t>
            </a:r>
            <a:endParaRPr lang="zh-CN" altLang="en-US" dirty="0"/>
          </a:p>
        </p:txBody>
      </p:sp>
    </p:spTree>
    <p:extLst>
      <p:ext uri="{BB962C8B-B14F-4D97-AF65-F5344CB8AC3E}">
        <p14:creationId xmlns:p14="http://schemas.microsoft.com/office/powerpoint/2010/main" val="355396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53BA57E-F6E1-4764-9D29-629483E588C6}"/>
              </a:ext>
            </a:extLst>
          </p:cNvPr>
          <p:cNvSpPr/>
          <p:nvPr/>
        </p:nvSpPr>
        <p:spPr>
          <a:xfrm>
            <a:off x="0" y="3572256"/>
            <a:ext cx="12192000" cy="37324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îŝ1íḍe">
            <a:extLst>
              <a:ext uri="{FF2B5EF4-FFF2-40B4-BE49-F238E27FC236}">
                <a16:creationId xmlns:a16="http://schemas.microsoft.com/office/drawing/2014/main" id="{20CBBF70-0DA3-404D-8D77-293DAB42CC7F}"/>
              </a:ext>
            </a:extLst>
          </p:cNvPr>
          <p:cNvSpPr txBox="1"/>
          <p:nvPr/>
        </p:nvSpPr>
        <p:spPr>
          <a:xfrm>
            <a:off x="3125052" y="494737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Motivation</a:t>
            </a:r>
            <a:endParaRPr lang="en-US" altLang="zh-CN" sz="2000" b="1" dirty="0">
              <a:solidFill>
                <a:schemeClr val="bg1">
                  <a:lumMod val="95000"/>
                </a:schemeClr>
              </a:solidFill>
              <a:cs typeface="+mn-ea"/>
              <a:sym typeface="+mn-lt"/>
            </a:endParaRPr>
          </a:p>
        </p:txBody>
      </p:sp>
      <p:sp>
        <p:nvSpPr>
          <p:cNvPr id="17" name="îŝ1íḍe">
            <a:extLst>
              <a:ext uri="{FF2B5EF4-FFF2-40B4-BE49-F238E27FC236}">
                <a16:creationId xmlns:a16="http://schemas.microsoft.com/office/drawing/2014/main" id="{2E22BF5B-863C-4AB5-B3A1-195EA28EF8AB}"/>
              </a:ext>
            </a:extLst>
          </p:cNvPr>
          <p:cNvSpPr txBox="1"/>
          <p:nvPr/>
        </p:nvSpPr>
        <p:spPr>
          <a:xfrm>
            <a:off x="2691429"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01.</a:t>
            </a:r>
          </a:p>
        </p:txBody>
      </p:sp>
      <p:sp>
        <p:nvSpPr>
          <p:cNvPr id="18" name="îŝ1íḍe">
            <a:extLst>
              <a:ext uri="{FF2B5EF4-FFF2-40B4-BE49-F238E27FC236}">
                <a16:creationId xmlns:a16="http://schemas.microsoft.com/office/drawing/2014/main" id="{1756FDAD-5CB8-4498-8A93-9B603CEDEE8C}"/>
              </a:ext>
            </a:extLst>
          </p:cNvPr>
          <p:cNvSpPr txBox="1"/>
          <p:nvPr/>
        </p:nvSpPr>
        <p:spPr>
          <a:xfrm>
            <a:off x="3125052"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Background</a:t>
            </a:r>
            <a:endParaRPr lang="en-US" altLang="zh-CN" sz="2000" b="1" dirty="0">
              <a:solidFill>
                <a:schemeClr val="bg1">
                  <a:lumMod val="95000"/>
                </a:schemeClr>
              </a:solidFill>
              <a:cs typeface="+mn-ea"/>
              <a:sym typeface="+mn-lt"/>
            </a:endParaRPr>
          </a:p>
        </p:txBody>
      </p:sp>
      <p:sp>
        <p:nvSpPr>
          <p:cNvPr id="19" name="îŝ1íḍe">
            <a:extLst>
              <a:ext uri="{FF2B5EF4-FFF2-40B4-BE49-F238E27FC236}">
                <a16:creationId xmlns:a16="http://schemas.microsoft.com/office/drawing/2014/main" id="{AA8F8FA9-6F35-40AF-9D4F-DB56E110F241}"/>
              </a:ext>
            </a:extLst>
          </p:cNvPr>
          <p:cNvSpPr txBox="1"/>
          <p:nvPr/>
        </p:nvSpPr>
        <p:spPr>
          <a:xfrm>
            <a:off x="2691429"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02.</a:t>
            </a:r>
          </a:p>
        </p:txBody>
      </p:sp>
      <p:sp>
        <p:nvSpPr>
          <p:cNvPr id="20" name="îŝ1íḍe">
            <a:extLst>
              <a:ext uri="{FF2B5EF4-FFF2-40B4-BE49-F238E27FC236}">
                <a16:creationId xmlns:a16="http://schemas.microsoft.com/office/drawing/2014/main" id="{7A47F3CB-A686-411D-8313-062EB4366CD4}"/>
              </a:ext>
            </a:extLst>
          </p:cNvPr>
          <p:cNvSpPr txBox="1"/>
          <p:nvPr/>
        </p:nvSpPr>
        <p:spPr>
          <a:xfrm>
            <a:off x="3125052"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Observation</a:t>
            </a:r>
            <a:endParaRPr lang="en-US" altLang="zh-CN" sz="2000" b="1" dirty="0">
              <a:solidFill>
                <a:schemeClr val="bg1">
                  <a:lumMod val="95000"/>
                </a:schemeClr>
              </a:solidFill>
              <a:cs typeface="+mn-ea"/>
              <a:sym typeface="+mn-lt"/>
            </a:endParaRPr>
          </a:p>
        </p:txBody>
      </p:sp>
      <p:sp>
        <p:nvSpPr>
          <p:cNvPr id="21" name="îŝ1íḍe">
            <a:extLst>
              <a:ext uri="{FF2B5EF4-FFF2-40B4-BE49-F238E27FC236}">
                <a16:creationId xmlns:a16="http://schemas.microsoft.com/office/drawing/2014/main" id="{2D8BD12D-8E95-4868-AA2D-6104BC4947C5}"/>
              </a:ext>
            </a:extLst>
          </p:cNvPr>
          <p:cNvSpPr txBox="1"/>
          <p:nvPr/>
        </p:nvSpPr>
        <p:spPr>
          <a:xfrm>
            <a:off x="2691429"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03.</a:t>
            </a:r>
          </a:p>
        </p:txBody>
      </p:sp>
      <p:sp>
        <p:nvSpPr>
          <p:cNvPr id="22" name="îŝ1íḍe">
            <a:extLst>
              <a:ext uri="{FF2B5EF4-FFF2-40B4-BE49-F238E27FC236}">
                <a16:creationId xmlns:a16="http://schemas.microsoft.com/office/drawing/2014/main" id="{F9056427-4E42-49A1-B0CF-9165FAE6E4DE}"/>
              </a:ext>
            </a:extLst>
          </p:cNvPr>
          <p:cNvSpPr txBox="1"/>
          <p:nvPr/>
        </p:nvSpPr>
        <p:spPr>
          <a:xfrm>
            <a:off x="7746812" y="4947375"/>
            <a:ext cx="3884013"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Signal extraction</a:t>
            </a:r>
            <a:endParaRPr lang="en-US" altLang="zh-CN" sz="2000" b="1" dirty="0">
              <a:solidFill>
                <a:schemeClr val="bg1">
                  <a:lumMod val="95000"/>
                </a:schemeClr>
              </a:solidFill>
              <a:cs typeface="+mn-ea"/>
              <a:sym typeface="+mn-lt"/>
            </a:endParaRPr>
          </a:p>
        </p:txBody>
      </p:sp>
      <p:sp>
        <p:nvSpPr>
          <p:cNvPr id="23" name="îŝ1íḍe">
            <a:extLst>
              <a:ext uri="{FF2B5EF4-FFF2-40B4-BE49-F238E27FC236}">
                <a16:creationId xmlns:a16="http://schemas.microsoft.com/office/drawing/2014/main" id="{80056E16-84E8-4095-872F-91E5D93B412B}"/>
              </a:ext>
            </a:extLst>
          </p:cNvPr>
          <p:cNvSpPr txBox="1"/>
          <p:nvPr/>
        </p:nvSpPr>
        <p:spPr>
          <a:xfrm>
            <a:off x="7313190"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04.</a:t>
            </a:r>
          </a:p>
        </p:txBody>
      </p:sp>
      <p:sp>
        <p:nvSpPr>
          <p:cNvPr id="24" name="îŝ1íḍe">
            <a:extLst>
              <a:ext uri="{FF2B5EF4-FFF2-40B4-BE49-F238E27FC236}">
                <a16:creationId xmlns:a16="http://schemas.microsoft.com/office/drawing/2014/main" id="{E09B126F-170F-4294-A896-6F91B9E1B054}"/>
              </a:ext>
            </a:extLst>
          </p:cNvPr>
          <p:cNvSpPr txBox="1"/>
          <p:nvPr/>
        </p:nvSpPr>
        <p:spPr>
          <a:xfrm>
            <a:off x="7746813"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Unfolding</a:t>
            </a:r>
            <a:endParaRPr lang="en-US" altLang="zh-CN" sz="2000" b="1" dirty="0">
              <a:solidFill>
                <a:schemeClr val="bg1">
                  <a:lumMod val="95000"/>
                </a:schemeClr>
              </a:solidFill>
              <a:cs typeface="+mn-ea"/>
              <a:sym typeface="+mn-lt"/>
            </a:endParaRPr>
          </a:p>
        </p:txBody>
      </p:sp>
      <p:sp>
        <p:nvSpPr>
          <p:cNvPr id="25" name="îŝ1íḍe">
            <a:extLst>
              <a:ext uri="{FF2B5EF4-FFF2-40B4-BE49-F238E27FC236}">
                <a16:creationId xmlns:a16="http://schemas.microsoft.com/office/drawing/2014/main" id="{77E2DF04-ADBA-42F8-B275-1862DE5C16CF}"/>
              </a:ext>
            </a:extLst>
          </p:cNvPr>
          <p:cNvSpPr txBox="1"/>
          <p:nvPr/>
        </p:nvSpPr>
        <p:spPr>
          <a:xfrm>
            <a:off x="7313190"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05.</a:t>
            </a:r>
            <a:endParaRPr lang="en-US" altLang="zh-CN" sz="2000" b="1" dirty="0">
              <a:solidFill>
                <a:schemeClr val="bg1">
                  <a:lumMod val="95000"/>
                </a:schemeClr>
              </a:solidFill>
              <a:cs typeface="+mn-ea"/>
              <a:sym typeface="+mn-lt"/>
            </a:endParaRPr>
          </a:p>
        </p:txBody>
      </p:sp>
      <p:cxnSp>
        <p:nvCxnSpPr>
          <p:cNvPr id="28" name="直接连接符 27">
            <a:extLst>
              <a:ext uri="{FF2B5EF4-FFF2-40B4-BE49-F238E27FC236}">
                <a16:creationId xmlns:a16="http://schemas.microsoft.com/office/drawing/2014/main" id="{0578BBC4-9964-464C-B04B-5B5E0CA2525F}"/>
              </a:ext>
            </a:extLst>
          </p:cNvPr>
          <p:cNvCxnSpPr>
            <a:cxnSpLocks/>
          </p:cNvCxnSpPr>
          <p:nvPr/>
        </p:nvCxnSpPr>
        <p:spPr>
          <a:xfrm>
            <a:off x="6096000" y="5386792"/>
            <a:ext cx="0" cy="80140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îŝ1íḍe">
            <a:extLst>
              <a:ext uri="{FF2B5EF4-FFF2-40B4-BE49-F238E27FC236}">
                <a16:creationId xmlns:a16="http://schemas.microsoft.com/office/drawing/2014/main" id="{E09B126F-170F-4294-A896-6F91B9E1B054}"/>
              </a:ext>
            </a:extLst>
          </p:cNvPr>
          <p:cNvSpPr txBox="1"/>
          <p:nvPr/>
        </p:nvSpPr>
        <p:spPr>
          <a:xfrm>
            <a:off x="7746813"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Summary</a:t>
            </a:r>
            <a:endParaRPr lang="en-US" altLang="zh-CN" sz="2000" b="1" dirty="0">
              <a:solidFill>
                <a:schemeClr val="bg1">
                  <a:lumMod val="95000"/>
                </a:schemeClr>
              </a:solidFill>
              <a:cs typeface="+mn-ea"/>
              <a:sym typeface="+mn-lt"/>
            </a:endParaRPr>
          </a:p>
        </p:txBody>
      </p:sp>
      <p:sp>
        <p:nvSpPr>
          <p:cNvPr id="26" name="îŝ1íḍe">
            <a:extLst>
              <a:ext uri="{FF2B5EF4-FFF2-40B4-BE49-F238E27FC236}">
                <a16:creationId xmlns:a16="http://schemas.microsoft.com/office/drawing/2014/main" id="{77E2DF04-ADBA-42F8-B275-1862DE5C16CF}"/>
              </a:ext>
            </a:extLst>
          </p:cNvPr>
          <p:cNvSpPr txBox="1"/>
          <p:nvPr/>
        </p:nvSpPr>
        <p:spPr>
          <a:xfrm>
            <a:off x="7313190"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06.</a:t>
            </a:r>
            <a:endParaRPr lang="en-US" altLang="zh-CN" sz="2000" b="1" dirty="0">
              <a:solidFill>
                <a:schemeClr val="bg1">
                  <a:lumMod val="95000"/>
                </a:schemeClr>
              </a:solidFill>
              <a:cs typeface="+mn-ea"/>
              <a:sym typeface="+mn-lt"/>
            </a:endParaRPr>
          </a:p>
        </p:txBody>
      </p:sp>
    </p:spTree>
    <p:extLst>
      <p:ext uri="{BB962C8B-B14F-4D97-AF65-F5344CB8AC3E}">
        <p14:creationId xmlns:p14="http://schemas.microsoft.com/office/powerpoint/2010/main" val="557035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Motivation</a:t>
            </a:r>
            <a:endParaRPr lang="zh-CN" altLang="en-US" dirty="0"/>
          </a:p>
        </p:txBody>
      </p:sp>
      <p:sp>
        <p:nvSpPr>
          <p:cNvPr id="3" name="文本占位符 2"/>
          <p:cNvSpPr>
            <a:spLocks noGrp="1"/>
          </p:cNvSpPr>
          <p:nvPr>
            <p:ph type="body" sz="quarter" idx="12"/>
          </p:nvPr>
        </p:nvSpPr>
        <p:spPr/>
        <p:txBody>
          <a:bodyPr/>
          <a:lstStyle/>
          <a:p>
            <a:endParaRPr lang="zh-CN" altLang="en-US" dirty="0"/>
          </a:p>
        </p:txBody>
      </p:sp>
    </p:spTree>
    <p:extLst>
      <p:ext uri="{BB962C8B-B14F-4D97-AF65-F5344CB8AC3E}">
        <p14:creationId xmlns:p14="http://schemas.microsoft.com/office/powerpoint/2010/main" val="372618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
        <p:nvSpPr>
          <p:cNvPr id="4" name="文本框 3"/>
          <p:cNvSpPr txBox="1"/>
          <p:nvPr/>
        </p:nvSpPr>
        <p:spPr>
          <a:xfrm>
            <a:off x="554673" y="940037"/>
            <a:ext cx="1055486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Motivation:</a:t>
            </a:r>
          </a:p>
          <a:p>
            <a:pPr marL="742950" lvl="1" indent="-285750">
              <a:buFont typeface="Arial" panose="020B0604020202020204" pitchFamily="34" charset="0"/>
              <a:buChar char="•"/>
            </a:pPr>
            <a:r>
              <a:rPr lang="en-US" altLang="zh-CN" dirty="0" smtClean="0"/>
              <a:t>Massive vector boson scattering (VBS) probes mechanism of electroweak symmetry breaking (EWSB) in the Standard Model (SM)</a:t>
            </a:r>
          </a:p>
          <a:p>
            <a:pPr marL="742950" lvl="1" indent="-285750">
              <a:buFont typeface="Arial" panose="020B0604020202020204" pitchFamily="34" charset="0"/>
              <a:buChar char="•"/>
            </a:pPr>
            <a:r>
              <a:rPr lang="en-US" altLang="zh-CN" dirty="0" smtClean="0"/>
              <a:t>Unique sensitivity for new physics phenomena</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46" y="2140366"/>
            <a:ext cx="9725114" cy="366651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554673" y="5806876"/>
                <a:ext cx="10554860" cy="9267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r>
                      <a:rPr lang="en-US" altLang="zh-CN" b="1" i="1">
                        <a:latin typeface="Cambria Math" panose="02040503050406030204" pitchFamily="18" charset="0"/>
                      </a:rPr>
                      <m:t>𝒋𝒋</m:t>
                    </m:r>
                  </m:oMath>
                </a14:m>
                <a:r>
                  <a:rPr lang="en-US" altLang="zh-CN" dirty="0" smtClean="0"/>
                  <a:t> final states has largest EW to QCD </a:t>
                </a:r>
                <a:r>
                  <a:rPr lang="en-US" altLang="zh-CN" dirty="0" err="1" smtClean="0"/>
                  <a:t>xsection</a:t>
                </a:r>
                <a:r>
                  <a:rPr lang="en-US" altLang="zh-CN" dirty="0" smtClean="0"/>
                  <a:t> ratio because of the suppression of QCD-induced background</a:t>
                </a:r>
              </a:p>
              <a:p>
                <a:pPr marL="285750" indent="-285750">
                  <a:buFont typeface="Arial" panose="020B0604020202020204" pitchFamily="34" charset="0"/>
                  <a:buChar char="•"/>
                </a:pPr>
                <a:r>
                  <a:rPr lang="en-US" altLang="zh-CN" dirty="0" smtClean="0"/>
                  <a:t>EW measures both VBS and non-VBS process, inclusive measurements include EW + QCD + interference</a:t>
                </a:r>
              </a:p>
            </p:txBody>
          </p:sp>
        </mc:Choice>
        <mc:Fallback>
          <p:sp>
            <p:nvSpPr>
              <p:cNvPr id="6" name="文本框 5"/>
              <p:cNvSpPr txBox="1">
                <a:spLocks noRot="1" noChangeAspect="1" noMove="1" noResize="1" noEditPoints="1" noAdjustHandles="1" noChangeArrowheads="1" noChangeShapeType="1" noTextEdit="1"/>
              </p:cNvSpPr>
              <p:nvPr/>
            </p:nvSpPr>
            <p:spPr>
              <a:xfrm>
                <a:off x="554673" y="5806876"/>
                <a:ext cx="10554860" cy="926729"/>
              </a:xfrm>
              <a:prstGeom prst="rect">
                <a:avLst/>
              </a:prstGeom>
              <a:blipFill>
                <a:blip r:embed="rId4"/>
                <a:stretch>
                  <a:fillRect l="-404" t="-3289"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920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3" y="320192"/>
                <a:ext cx="4709536"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709536" cy="436562"/>
              </a:xfrm>
              <a:blipFill>
                <a:blip r:embed="rId2"/>
                <a:stretch>
                  <a:fillRect l="-2070"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54673" y="940037"/>
                <a:ext cx="8452594" cy="15950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SR selections:</a:t>
                </a:r>
              </a:p>
              <a:p>
                <a:pPr marL="742950" lvl="1" indent="-285750">
                  <a:buFont typeface="Arial" panose="020B0604020202020204" pitchFamily="34" charset="0"/>
                  <a:buChar char="•"/>
                </a:pPr>
                <a:r>
                  <a:rPr lang="en-US" altLang="zh-CN" dirty="0" smtClean="0"/>
                  <a:t>Two isolated same-sign leptons with transverse momentum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Large missing energy due to presence of neutrinos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30</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Jet transverse momentum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&gt;65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𝑠𝑢𝑏</m:t>
                        </m:r>
                        <m:r>
                          <a:rPr lang="en-US" altLang="zh-CN" b="0" i="1" smtClean="0">
                            <a:latin typeface="Cambria Math" panose="02040503050406030204" pitchFamily="18" charset="0"/>
                          </a:rPr>
                          <m:t>−</m:t>
                        </m:r>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and b-veto</a:t>
                </a:r>
              </a:p>
              <a:p>
                <a:pPr marL="742950" lvl="1" indent="-285750">
                  <a:buFont typeface="Arial" panose="020B0604020202020204" pitchFamily="34" charset="0"/>
                  <a:buChar char="•"/>
                </a:pPr>
                <a:r>
                  <a:rPr lang="en-US" altLang="zh-CN" dirty="0" smtClean="0"/>
                  <a:t>VBS signature: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en-US" altLang="zh-CN" dirty="0"/>
              </a:p>
            </p:txBody>
          </p:sp>
        </mc:Choice>
        <mc:Fallback>
          <p:sp>
            <p:nvSpPr>
              <p:cNvPr id="4" name="文本框 3"/>
              <p:cNvSpPr txBox="1">
                <a:spLocks noRot="1" noChangeAspect="1" noMove="1" noResize="1" noEditPoints="1" noAdjustHandles="1" noChangeArrowheads="1" noChangeShapeType="1" noTextEdit="1"/>
              </p:cNvSpPr>
              <p:nvPr/>
            </p:nvSpPr>
            <p:spPr>
              <a:xfrm>
                <a:off x="554673" y="940037"/>
                <a:ext cx="8452594" cy="1595052"/>
              </a:xfrm>
              <a:prstGeom prst="rect">
                <a:avLst/>
              </a:prstGeom>
              <a:blipFill>
                <a:blip r:embed="rId3"/>
                <a:stretch>
                  <a:fillRect l="-505" t="-1908" b="-3435"/>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99951" y="4565978"/>
            <a:ext cx="6024472" cy="2046628"/>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554673" y="2635184"/>
                <a:ext cx="10554860"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WZ CR (improve modelling from QCD-induced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r>
                  <a:rPr lang="en-US" altLang="zh-CN" dirty="0" smtClean="0"/>
                  <a:t> events):</a:t>
                </a:r>
              </a:p>
              <a:p>
                <a:pPr marL="742950" lvl="1" indent="-285750">
                  <a:buFont typeface="Arial" panose="020B0604020202020204" pitchFamily="34" charset="0"/>
                  <a:buChar char="•"/>
                </a:pPr>
                <a:r>
                  <a:rPr lang="en-US" altLang="zh-CN" dirty="0" smtClean="0"/>
                  <a:t>One more lepton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𝑗𝑗</m:t>
                        </m:r>
                      </m:sub>
                    </m:sSub>
                    <m:r>
                      <a:rPr lang="en-US" altLang="zh-CN" i="1">
                        <a:latin typeface="Cambria Math" panose="02040503050406030204" pitchFamily="18" charset="0"/>
                      </a:rPr>
                      <m:t>&gt;</m:t>
                    </m:r>
                    <m:r>
                      <a:rPr lang="en-US" altLang="zh-CN" b="0" i="1" smtClean="0">
                        <a:latin typeface="Cambria Math" panose="02040503050406030204" pitchFamily="18" charset="0"/>
                      </a:rPr>
                      <m:t>2</m:t>
                    </m:r>
                    <m:r>
                      <a:rPr lang="en-US" altLang="zh-CN" i="1">
                        <a:latin typeface="Cambria Math" panose="02040503050406030204" pitchFamily="18" charset="0"/>
                      </a:rPr>
                      <m:t>00 </m:t>
                    </m:r>
                    <m:r>
                      <a:rPr lang="en-US" altLang="zh-CN" i="1">
                        <a:latin typeface="Cambria Math" panose="02040503050406030204" pitchFamily="18" charset="0"/>
                      </a:rPr>
                      <m:t>𝐺𝑒𝑉</m:t>
                    </m:r>
                    <m:r>
                      <a:rPr lang="en-US" altLang="zh-CN" i="1">
                        <a:latin typeface="Cambria Math" panose="02040503050406030204" pitchFamily="18" charset="0"/>
                      </a:rPr>
                      <m:t> </m:t>
                    </m:r>
                  </m:oMath>
                </a14:m>
                <a:r>
                  <a:rPr lang="en-US" altLang="zh-CN" dirty="0" smtClean="0"/>
                  <a:t> &amp; </a:t>
                </a:r>
                <a14:m>
                  <m:oMath xmlns:m="http://schemas.openxmlformats.org/officeDocument/2006/math">
                    <m:sSub>
                      <m:sSubPr>
                        <m:ctrlPr>
                          <a:rPr lang="en-US" altLang="zh-CN" i="1" smtClean="0">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𝑚</m:t>
                        </m:r>
                      </m:e>
                      <m:sub>
                        <m:r>
                          <a:rPr lang="en-US" altLang="zh-CN" b="0" i="1" smtClean="0">
                            <a:solidFill>
                              <a:srgbClr val="00B050"/>
                            </a:solidFill>
                            <a:latin typeface="Cambria Math" panose="02040503050406030204" pitchFamily="18" charset="0"/>
                          </a:rPr>
                          <m:t>𝑙𝑙𝑙</m:t>
                        </m:r>
                      </m:sub>
                    </m:sSub>
                    <m:r>
                      <a:rPr lang="en-US" altLang="zh-CN" i="1">
                        <a:solidFill>
                          <a:srgbClr val="00B050"/>
                        </a:solidFill>
                        <a:latin typeface="Cambria Math" panose="02040503050406030204" pitchFamily="18" charset="0"/>
                      </a:rPr>
                      <m:t>&gt;</m:t>
                    </m:r>
                    <m:r>
                      <a:rPr lang="en-US" altLang="zh-CN" b="0" i="1" smtClean="0">
                        <a:solidFill>
                          <a:srgbClr val="00B050"/>
                        </a:solidFill>
                        <a:latin typeface="Cambria Math" panose="02040503050406030204" pitchFamily="18" charset="0"/>
                      </a:rPr>
                      <m:t>106</m:t>
                    </m:r>
                    <m:r>
                      <a:rPr lang="en-US" altLang="zh-CN" i="1">
                        <a:solidFill>
                          <a:srgbClr val="00B050"/>
                        </a:solidFill>
                        <a:latin typeface="Cambria Math" panose="02040503050406030204" pitchFamily="18" charset="0"/>
                      </a:rPr>
                      <m:t> </m:t>
                    </m:r>
                    <m:r>
                      <a:rPr lang="en-US" altLang="zh-CN" i="1">
                        <a:solidFill>
                          <a:srgbClr val="00B050"/>
                        </a:solidFill>
                        <a:latin typeface="Cambria Math" panose="02040503050406030204" pitchFamily="18" charset="0"/>
                      </a:rPr>
                      <m:t>𝐺𝑒𝑉</m:t>
                    </m:r>
                    <m:r>
                      <a:rPr lang="en-US" altLang="zh-CN" i="1">
                        <a:solidFill>
                          <a:srgbClr val="00B050"/>
                        </a:solidFill>
                        <a:latin typeface="Cambria Math" panose="02040503050406030204" pitchFamily="18" charset="0"/>
                      </a:rPr>
                      <m:t> </m:t>
                    </m:r>
                  </m:oMath>
                </a14:m>
                <a:r>
                  <a:rPr lang="en-US" altLang="zh-CN" dirty="0" smtClean="0">
                    <a:solidFill>
                      <a:srgbClr val="00B050"/>
                    </a:solidFill>
                  </a:rPr>
                  <a:t>(suppress radiative Z decay)</a:t>
                </a:r>
                <a:endParaRPr lang="en-US" altLang="zh-CN" dirty="0">
                  <a:solidFill>
                    <a:srgbClr val="00B050"/>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554673" y="2635184"/>
                <a:ext cx="10554860" cy="945643"/>
              </a:xfrm>
              <a:prstGeom prst="rect">
                <a:avLst/>
              </a:prstGeom>
              <a:blipFill>
                <a:blip r:embed="rId5"/>
                <a:stretch>
                  <a:fillRect l="-404" t="-2581" b="-70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54673" y="3680922"/>
                <a:ext cx="7871480" cy="69095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Low-</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r>
                  <a:rPr lang="en-US" altLang="zh-CN" dirty="0" smtClean="0"/>
                  <a:t> CR (control uncertainties of major background in signal extraction fit):</a:t>
                </a:r>
              </a:p>
              <a:p>
                <a:pPr marL="742950" lvl="1" indent="-285750">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rPr>
                      <m:t>200 </m:t>
                    </m:r>
                    <m:r>
                      <a:rPr lang="en-US" altLang="zh-CN" b="0" i="1" smtClean="0">
                        <a:solidFill>
                          <a:schemeClr val="tx1"/>
                        </a:solidFill>
                        <a:latin typeface="Cambria Math" panose="02040503050406030204" pitchFamily="18" charset="0"/>
                      </a:rPr>
                      <m:t>𝐺𝑒𝑉</m:t>
                    </m:r>
                    <m:r>
                      <a:rPr lang="en-US" altLang="zh-CN" b="0" i="1" smtClean="0">
                        <a:solidFill>
                          <a:schemeClr val="tx1"/>
                        </a:solidFill>
                        <a:latin typeface="Cambria Math" panose="02040503050406030204" pitchFamily="18" charset="0"/>
                      </a:rPr>
                      <m:t>&lt;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𝑗𝑗</m:t>
                        </m:r>
                      </m:sub>
                    </m:sSub>
                    <m:r>
                      <a:rPr lang="en-US" altLang="zh-CN" b="0" i="1" smtClean="0">
                        <a:solidFill>
                          <a:schemeClr val="tx1"/>
                        </a:solidFill>
                        <a:latin typeface="Cambria Math" panose="02040503050406030204" pitchFamily="18" charset="0"/>
                      </a:rPr>
                      <m:t>&lt;500 </m:t>
                    </m:r>
                    <m:r>
                      <a:rPr lang="en-US" altLang="zh-CN" b="0" i="1" smtClean="0">
                        <a:solidFill>
                          <a:schemeClr val="tx1"/>
                        </a:solidFill>
                        <a:latin typeface="Cambria Math" panose="02040503050406030204" pitchFamily="18" charset="0"/>
                      </a:rPr>
                      <m:t>𝐺𝑒𝑉</m:t>
                    </m:r>
                  </m:oMath>
                </a14:m>
                <a:endParaRPr lang="en-US" altLang="zh-CN" dirty="0">
                  <a:solidFill>
                    <a:schemeClr val="tx1"/>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554673" y="3680922"/>
                <a:ext cx="7871480" cy="690958"/>
              </a:xfrm>
              <a:prstGeom prst="rect">
                <a:avLst/>
              </a:prstGeom>
              <a:blipFill>
                <a:blip r:embed="rId6"/>
                <a:stretch>
                  <a:fillRect l="-542" t="-5310" r="-465" b="-70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6999006" y="4559956"/>
                <a:ext cx="4195985" cy="18237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Backgrounds modelled with MC and data-driven method:</a:t>
                </a:r>
              </a:p>
              <a:p>
                <a:pPr marL="742950" lvl="1"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Non-prompt lepton &amp; lepton charge </a:t>
                </a:r>
                <a:r>
                  <a:rPr lang="en-US" altLang="zh-CN" dirty="0" err="1" smtClean="0"/>
                  <a:t>mis</a:t>
                </a:r>
                <a:r>
                  <a:rPr lang="en-US" altLang="zh-CN" dirty="0" smtClean="0"/>
                  <a:t>-identification</a:t>
                </a:r>
              </a:p>
              <a:p>
                <a:pPr marL="742950" lvl="1" indent="-285750">
                  <a:buFont typeface="Arial" panose="020B0604020202020204" pitchFamily="34" charset="0"/>
                  <a:buChar char="•"/>
                </a:pPr>
                <a:r>
                  <a:rPr lang="en-US" altLang="zh-CN" dirty="0" smtClean="0"/>
                  <a:t>Remaining background… </a:t>
                </a:r>
              </a:p>
            </p:txBody>
          </p:sp>
        </mc:Choice>
        <mc:Fallback>
          <p:sp>
            <p:nvSpPr>
              <p:cNvPr id="10" name="文本框 9"/>
              <p:cNvSpPr txBox="1">
                <a:spLocks noRot="1" noChangeAspect="1" noMove="1" noResize="1" noEditPoints="1" noAdjustHandles="1" noChangeArrowheads="1" noChangeShapeType="1" noTextEdit="1"/>
              </p:cNvSpPr>
              <p:nvPr/>
            </p:nvSpPr>
            <p:spPr>
              <a:xfrm>
                <a:off x="6999006" y="4559956"/>
                <a:ext cx="4195985" cy="1823752"/>
              </a:xfrm>
              <a:prstGeom prst="rect">
                <a:avLst/>
              </a:prstGeom>
              <a:blipFill>
                <a:blip r:embed="rId7"/>
                <a:stretch>
                  <a:fillRect l="-872" t="-1672" b="-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105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2" y="320192"/>
                <a:ext cx="6444333"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444333" cy="436562"/>
              </a:xfrm>
              <a:blipFill>
                <a:blip r:embed="rId2"/>
                <a:stretch>
                  <a:fillRect l="-1514" t="-18310" r="-378"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54673" y="940037"/>
                <a:ext cx="11204340" cy="128625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region defined as closely as possible to the analysis selections </a:t>
                </a:r>
              </a:p>
              <a:p>
                <a:pPr marL="285750" indent="-285750">
                  <a:buFont typeface="Arial" panose="020B0604020202020204" pitchFamily="34" charset="0"/>
                  <a:buChar char="•"/>
                </a:pPr>
                <a:r>
                  <a:rPr lang="en-US" altLang="zh-CN" dirty="0"/>
                  <a:t>S</a:t>
                </a:r>
                <a:r>
                  <a:rPr lang="en-US" altLang="zh-CN" dirty="0" smtClean="0"/>
                  <a:t>eparate </a:t>
                </a:r>
                <a:r>
                  <a:rPr lang="en-US" altLang="zh-CN" dirty="0" smtClean="0">
                    <a:solidFill>
                      <a:srgbClr val="FF0000"/>
                    </a:solidFill>
                  </a:rPr>
                  <a:t>maximum likelihood fits </a:t>
                </a:r>
                <a:r>
                  <a:rPr lang="en-US" altLang="zh-CN" dirty="0" smtClean="0"/>
                  <a:t>with free parameter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r>
                          <a:rPr lang="en-US" altLang="zh-CN" b="0" i="1" smtClean="0">
                            <a:latin typeface="Cambria Math" panose="02040503050406030204" pitchFamily="18" charset="0"/>
                          </a:rPr>
                          <m:t>+</m:t>
                        </m:r>
                        <m:r>
                          <a:rPr lang="en-US" altLang="zh-CN" b="0" i="1" smtClean="0">
                            <a:latin typeface="Cambria Math" panose="02040503050406030204" pitchFamily="18" charset="0"/>
                          </a:rPr>
                          <m:t>𝐼𝑛𝑡</m:t>
                        </m:r>
                        <m:r>
                          <a:rPr lang="en-US" altLang="zh-CN" b="0" i="1" smtClean="0">
                            <a:latin typeface="Cambria Math" panose="02040503050406030204" pitchFamily="18" charset="0"/>
                          </a:rPr>
                          <m:t>+</m:t>
                        </m:r>
                        <m:r>
                          <a:rPr lang="en-US" altLang="zh-CN" b="0" i="1" smtClean="0">
                            <a:latin typeface="Cambria Math" panose="02040503050406030204" pitchFamily="18" charset="0"/>
                          </a:rPr>
                          <m:t>𝑄𝐶𝐷</m:t>
                        </m:r>
                      </m:sup>
                    </m:sSubSup>
                    <m:r>
                      <a:rPr lang="en-US" altLang="zh-CN" b="0" i="1" smtClean="0">
                        <a:latin typeface="Cambria Math" panose="02040503050406030204" pitchFamily="18" charset="0"/>
                      </a:rPr>
                      <m:t>)</m:t>
                    </m:r>
                  </m:oMath>
                </a14:m>
                <a:r>
                  <a:rPr lang="en-US" altLang="zh-CN" dirty="0" smtClean="0"/>
                  <a:t> performed to measure the EW and inclusive cross sections.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𝑄𝐶𝐷</m:t>
                        </m:r>
                        <m:r>
                          <a:rPr lang="en-US" altLang="zh-CN" b="0" i="1" smtClean="0">
                            <a:latin typeface="Cambria Math" panose="02040503050406030204" pitchFamily="18" charset="0"/>
                          </a:rPr>
                          <m:t> </m:t>
                        </m:r>
                        <m:r>
                          <a:rPr lang="en-US" altLang="zh-CN" b="0" i="1" smtClean="0">
                            <a:latin typeface="Cambria Math" panose="02040503050406030204" pitchFamily="18" charset="0"/>
                          </a:rPr>
                          <m:t>𝑊𝑍</m:t>
                        </m:r>
                      </m:sup>
                    </m:sSup>
                  </m:oMath>
                </a14:m>
                <a:r>
                  <a:rPr lang="en-US" altLang="zh-CN" dirty="0" smtClean="0"/>
                  <a:t> used as normalization coefficient for QCD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endParaRPr lang="en-US" altLang="zh-CN" dirty="0" smtClean="0"/>
              </a:p>
              <a:p>
                <a:pPr marL="285750" indent="-285750">
                  <a:buFont typeface="Arial" panose="020B0604020202020204" pitchFamily="34" charset="0"/>
                  <a:buChar char="•"/>
                </a:pPr>
                <a:r>
                  <a:rPr lang="en-US" altLang="zh-CN" dirty="0" smtClean="0"/>
                  <a:t>SR and CRs are split into four regions depending on lepton flavors : </a:t>
                </a:r>
                <a14:m>
                  <m:oMath xmlns:m="http://schemas.openxmlformats.org/officeDocument/2006/math">
                    <m:r>
                      <m:rPr>
                        <m:sty m:val="p"/>
                      </m:rPr>
                      <a:rPr lang="en-US" altLang="zh-CN" b="0" i="0" smtClean="0">
                        <a:latin typeface="Cambria Math" panose="02040503050406030204" pitchFamily="18" charset="0"/>
                      </a:rPr>
                      <m:t>ee</m:t>
                    </m:r>
                    <m:r>
                      <a:rPr lang="en-US" altLang="zh-CN" b="0" i="0"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𝜇𝜇</m:t>
                    </m:r>
                  </m:oMath>
                </a14:m>
                <a:endParaRPr lang="en-US" altLang="zh-CN" dirty="0" smtClean="0"/>
              </a:p>
            </p:txBody>
          </p:sp>
        </mc:Choice>
        <mc:Fallback>
          <p:sp>
            <p:nvSpPr>
              <p:cNvPr id="4" name="文本框 3"/>
              <p:cNvSpPr txBox="1">
                <a:spLocks noRot="1" noChangeAspect="1" noMove="1" noResize="1" noEditPoints="1" noAdjustHandles="1" noChangeArrowheads="1" noChangeShapeType="1" noTextEdit="1"/>
              </p:cNvSpPr>
              <p:nvPr/>
            </p:nvSpPr>
            <p:spPr>
              <a:xfrm>
                <a:off x="554673" y="940037"/>
                <a:ext cx="11204340" cy="1286250"/>
              </a:xfrm>
              <a:prstGeom prst="rect">
                <a:avLst/>
              </a:prstGeom>
              <a:blipFill>
                <a:blip r:embed="rId3"/>
                <a:stretch>
                  <a:fillRect l="-381" t="-2370" b="-710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22627" y="2566980"/>
            <a:ext cx="8999113" cy="2449894"/>
          </a:xfrm>
          <a:prstGeom prst="rect">
            <a:avLst/>
          </a:prstGeom>
        </p:spPr>
      </p:pic>
      <p:sp>
        <p:nvSpPr>
          <p:cNvPr id="9" name="文本框 8"/>
          <p:cNvSpPr txBox="1"/>
          <p:nvPr/>
        </p:nvSpPr>
        <p:spPr>
          <a:xfrm>
            <a:off x="554673" y="5357568"/>
            <a:ext cx="1120434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Predictions agree with the observed data within uncertainties generally</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Observed cross section is slightly higher than predicted cross section</a:t>
            </a:r>
          </a:p>
        </p:txBody>
      </p:sp>
    </p:spTree>
    <p:extLst>
      <p:ext uri="{BB962C8B-B14F-4D97-AF65-F5344CB8AC3E}">
        <p14:creationId xmlns:p14="http://schemas.microsoft.com/office/powerpoint/2010/main" val="170220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2" y="320192"/>
                <a:ext cx="6939990"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Differential Cross Section</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939990" cy="436562"/>
              </a:xfrm>
              <a:blipFill>
                <a:blip r:embed="rId2"/>
                <a:stretch>
                  <a:fillRect l="-1406"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54673" y="940037"/>
                <a:ext cx="11204340" cy="9459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Same fiducial space is used for extraction of differential cross section</a:t>
                </a:r>
              </a:p>
              <a:p>
                <a:pPr marL="285750" indent="-285750">
                  <a:buFont typeface="Arial" panose="020B0604020202020204" pitchFamily="34" charset="0"/>
                  <a:buChar char="•"/>
                </a:pPr>
                <a:r>
                  <a:rPr lang="en-US" altLang="zh-CN" dirty="0"/>
                  <a:t>A</a:t>
                </a:r>
                <a:r>
                  <a:rPr lang="en-US" altLang="zh-CN" dirty="0" smtClean="0"/>
                  <a:t> </a:t>
                </a:r>
                <a:r>
                  <a:rPr lang="en-US" altLang="zh-CN" dirty="0"/>
                  <a:t>maximum-likelihood </a:t>
                </a:r>
                <a:r>
                  <a:rPr lang="en-US" altLang="zh-CN" dirty="0" smtClean="0"/>
                  <a:t>fit is performed to do the cross section unfolding</a:t>
                </a:r>
              </a:p>
              <a:p>
                <a:pPr marL="285750" indent="-285750">
                  <a:buFont typeface="Arial" panose="020B0604020202020204" pitchFamily="34" charset="0"/>
                  <a:buChar char="•"/>
                </a:pPr>
                <a:r>
                  <a:rPr lang="en-US" altLang="zh-CN" dirty="0" smtClean="0"/>
                  <a:t>Five observables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𝑔𝑎𝑝𝑗𝑒𝑡𝑠</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3</m:t>
                        </m:r>
                      </m:sub>
                    </m:sSub>
                  </m:oMath>
                </a14:m>
                <a:r>
                  <a:rPr lang="en-US" altLang="zh-CN" dirty="0" smtClean="0"/>
                  <a:t> are studied</a:t>
                </a:r>
              </a:p>
            </p:txBody>
          </p:sp>
        </mc:Choice>
        <mc:Fallback>
          <p:sp>
            <p:nvSpPr>
              <p:cNvPr id="4" name="文本框 3"/>
              <p:cNvSpPr txBox="1">
                <a:spLocks noRot="1" noChangeAspect="1" noMove="1" noResize="1" noEditPoints="1" noAdjustHandles="1" noChangeArrowheads="1" noChangeShapeType="1" noTextEdit="1"/>
              </p:cNvSpPr>
              <p:nvPr/>
            </p:nvSpPr>
            <p:spPr>
              <a:xfrm>
                <a:off x="554673" y="940037"/>
                <a:ext cx="11204340" cy="945900"/>
              </a:xfrm>
              <a:prstGeom prst="rect">
                <a:avLst/>
              </a:prstGeom>
              <a:blipFill>
                <a:blip r:embed="rId3"/>
                <a:stretch>
                  <a:fillRect l="-381" t="-3226" b="-7097"/>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8191" y="2175343"/>
            <a:ext cx="3664266" cy="3660410"/>
          </a:xfrm>
          <a:prstGeom prst="rect">
            <a:avLst/>
          </a:prstGeom>
        </p:spPr>
      </p:pic>
      <p:pic>
        <p:nvPicPr>
          <p:cNvPr id="6" name="图片 5"/>
          <p:cNvPicPr>
            <a:picLocks noChangeAspect="1"/>
          </p:cNvPicPr>
          <p:nvPr/>
        </p:nvPicPr>
        <p:blipFill>
          <a:blip r:embed="rId5"/>
          <a:stretch>
            <a:fillRect/>
          </a:stretch>
        </p:blipFill>
        <p:spPr>
          <a:xfrm>
            <a:off x="8074173" y="538473"/>
            <a:ext cx="3069543" cy="666156"/>
          </a:xfrm>
          <a:prstGeom prst="rect">
            <a:avLst/>
          </a:prstGeom>
        </p:spPr>
      </p:pic>
      <p:pic>
        <p:nvPicPr>
          <p:cNvPr id="7" name="图片 6"/>
          <p:cNvPicPr>
            <a:picLocks noChangeAspect="1"/>
          </p:cNvPicPr>
          <p:nvPr/>
        </p:nvPicPr>
        <p:blipFill>
          <a:blip r:embed="rId6"/>
          <a:stretch>
            <a:fillRect/>
          </a:stretch>
        </p:blipFill>
        <p:spPr>
          <a:xfrm>
            <a:off x="8519444" y="1293804"/>
            <a:ext cx="2179000" cy="792364"/>
          </a:xfrm>
          <a:prstGeom prst="rect">
            <a:avLst/>
          </a:prstGeom>
        </p:spPr>
      </p:pic>
      <p:pic>
        <p:nvPicPr>
          <p:cNvPr id="8" name="图片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067396" y="2175343"/>
            <a:ext cx="3660410" cy="3660410"/>
          </a:xfrm>
          <a:prstGeom prst="rect">
            <a:avLst/>
          </a:prstGeom>
        </p:spPr>
      </p:pic>
      <p:pic>
        <p:nvPicPr>
          <p:cNvPr id="10" name="图片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802745" y="2175343"/>
            <a:ext cx="3660410" cy="3660410"/>
          </a:xfrm>
          <a:prstGeom prst="rect">
            <a:avLst/>
          </a:prstGeom>
        </p:spPr>
      </p:pic>
      <p:sp>
        <p:nvSpPr>
          <p:cNvPr id="11" name="文本框 10"/>
          <p:cNvSpPr txBox="1"/>
          <p:nvPr/>
        </p:nvSpPr>
        <p:spPr>
          <a:xfrm>
            <a:off x="554672" y="6136397"/>
            <a:ext cx="112043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 underestimates data but is in good agreements within uncertainties</a:t>
            </a:r>
          </a:p>
        </p:txBody>
      </p:sp>
    </p:spTree>
    <p:extLst>
      <p:ext uri="{BB962C8B-B14F-4D97-AF65-F5344CB8AC3E}">
        <p14:creationId xmlns:p14="http://schemas.microsoft.com/office/powerpoint/2010/main" val="395606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610" y="1589963"/>
            <a:ext cx="1965527" cy="165117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2466" y="1589963"/>
            <a:ext cx="2486843" cy="1644841"/>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137" y="1589964"/>
            <a:ext cx="2286329" cy="1644841"/>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7956434" y="3234804"/>
                <a:ext cx="1683522" cy="369332"/>
              </a:xfrm>
              <a:prstGeom prst="rect">
                <a:avLst/>
              </a:prstGeom>
              <a:noFill/>
            </p:spPr>
            <p:txBody>
              <a:bodyPr wrap="square" rtlCol="0">
                <a:spAutoFit/>
              </a:bodyPr>
              <a:lstStyle/>
              <a:p>
                <a:r>
                  <a:rPr lang="en-US" altLang="zh-CN" dirty="0" smtClean="0"/>
                  <a:t>EW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7956434" y="3234804"/>
                <a:ext cx="1683522" cy="369332"/>
              </a:xfrm>
              <a:prstGeom prst="rect">
                <a:avLst/>
              </a:prstGeom>
              <a:blipFill>
                <a:blip r:embed="rId6"/>
                <a:stretch>
                  <a:fillRect l="-2899" t="-10000"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445136" y="1777971"/>
                <a:ext cx="4649716"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First observation of EW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in ATLAS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Opposite-sign  </a:t>
                </a:r>
                <a14:m>
                  <m:oMath xmlns:m="http://schemas.openxmlformats.org/officeDocument/2006/math">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r>
                      <a:rPr lang="en-US" altLang="zh-CN" b="0" i="1">
                        <a:latin typeface="Cambria Math" panose="02040503050406030204" pitchFamily="18" charset="0"/>
                      </a:rPr>
                      <m:t>𝑗𝑗</m:t>
                    </m:r>
                  </m:oMath>
                </a14:m>
                <a:r>
                  <a:rPr lang="zh-CN" altLang="en-US" dirty="0" smtClean="0"/>
                  <a:t> </a:t>
                </a:r>
                <a:r>
                  <a:rPr lang="en-US" altLang="zh-CN" dirty="0" smtClean="0"/>
                  <a:t>has small cross sections and large background contributions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neural networks trained to separate signal from </a:t>
                </a:r>
                <a14:m>
                  <m:oMath xmlns:m="http://schemas.openxmlformats.org/officeDocument/2006/math">
                    <m:r>
                      <a:rPr lang="en-US" altLang="zh-CN" i="1">
                        <a:latin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𝑡</m:t>
                        </m:r>
                      </m:e>
                    </m:acc>
                  </m:oMath>
                </a14:m>
                <a:r>
                  <a:rPr lang="zh-CN" altLang="en-US" dirty="0"/>
                  <a:t> </a:t>
                </a:r>
                <a:r>
                  <a:rPr lang="en-US" altLang="zh-CN" dirty="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Interesting events should contain two leptons, two or three jets and missing transverse energy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445136" y="1777971"/>
                <a:ext cx="4649716" cy="3970318"/>
              </a:xfrm>
              <a:prstGeom prst="rect">
                <a:avLst/>
              </a:prstGeom>
              <a:blipFill>
                <a:blip r:embed="rId7"/>
                <a:stretch>
                  <a:fillRect l="-786" t="-922" r="-2621"/>
                </a:stretch>
              </a:blipFill>
            </p:spPr>
            <p:txBody>
              <a:bodyPr/>
              <a:lstStyle/>
              <a:p>
                <a:r>
                  <a:rPr lang="zh-CN" altLang="en-US">
                    <a:noFill/>
                  </a:rPr>
                  <a:t> </a:t>
                </a:r>
              </a:p>
            </p:txBody>
          </p:sp>
        </mc:Fallback>
      </mc:AlternateContent>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9372" y="3604137"/>
            <a:ext cx="2191827" cy="1857419"/>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1199" y="3604136"/>
            <a:ext cx="2211036" cy="1857419"/>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7567750" y="5461555"/>
                <a:ext cx="2460889"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𝑡</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𝑡</m:t>
                        </m:r>
                      </m:e>
                    </m:acc>
                  </m:oMath>
                </a14:m>
                <a:r>
                  <a:rPr lang="zh-CN" altLang="en-US" dirty="0" smtClean="0"/>
                  <a:t> </a:t>
                </a:r>
                <a:r>
                  <a:rPr lang="en-US" altLang="zh-CN" dirty="0" smtClean="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endParaRPr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7567750" y="5461555"/>
                <a:ext cx="2460889" cy="369332"/>
              </a:xfrm>
              <a:prstGeom prst="rect">
                <a:avLst/>
              </a:prstGeom>
              <a:blipFill>
                <a:blip r:embed="rId10"/>
                <a:stretch>
                  <a:fillRect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047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r="-1774"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554673" y="1273768"/>
                <a:ext cx="8238949" cy="53704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One signal region, one control region to constrain top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Apply cuts before the neural network training:</a:t>
                </a:r>
              </a:p>
              <a:p>
                <a:pPr marL="742950" lvl="1" indent="-285750">
                  <a:buFont typeface="Arial" panose="020B0604020202020204" pitchFamily="34" charset="0"/>
                  <a:buChar char="•"/>
                </a:pPr>
                <a:r>
                  <a:rPr lang="en-US" altLang="zh-CN" dirty="0" smtClean="0"/>
                  <a:t>Two opposite sign tight isolated leptons with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r>
                  <a:rPr lang="en-US" altLang="zh-CN" dirty="0" smtClean="0"/>
                  <a:t> (one electron one muon) and third </a:t>
                </a:r>
                <a:r>
                  <a:rPr lang="en-US" altLang="zh-CN" dirty="0" err="1" smtClean="0"/>
                  <a:t>lep</a:t>
                </a:r>
                <a:r>
                  <a:rPr lang="en-US" altLang="zh-CN" dirty="0" smtClean="0"/>
                  <a:t> veto</a:t>
                </a:r>
              </a:p>
              <a:p>
                <a:pPr marL="742950" lvl="1" indent="-285750">
                  <a:buFont typeface="Arial" panose="020B0604020202020204" pitchFamily="34" charset="0"/>
                  <a:buChar char="•"/>
                </a:pP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a:t> </a:t>
                </a:r>
                <a:r>
                  <a:rPr lang="en-US" altLang="zh-CN" dirty="0" smtClean="0"/>
                  <a:t>and two or three jets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&gt;2</m:t>
                    </m:r>
                    <m:r>
                      <a:rPr lang="en-US" altLang="zh-CN" b="0" i="1" smtClean="0">
                        <a:latin typeface="Cambria Math" panose="02040503050406030204" pitchFamily="18" charset="0"/>
                      </a:rPr>
                      <m:t>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Centrality cuts to improve NN performance,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&gt;80 </m:t>
                    </m:r>
                    <m:r>
                      <a:rPr lang="en-US" altLang="zh-CN" b="0" i="1" smtClean="0">
                        <a:latin typeface="Cambria Math" panose="02040503050406030204" pitchFamily="18" charset="0"/>
                      </a:rPr>
                      <m:t>𝐺𝑒𝑉</m:t>
                    </m:r>
                  </m:oMath>
                </a14:m>
                <a:r>
                  <a:rPr lang="en-US" altLang="zh-CN" dirty="0" smtClean="0"/>
                  <a:t> to suppress VBF HWW backgrounds</a:t>
                </a:r>
              </a:p>
              <a:p>
                <a:pPr marL="742950" lvl="1" indent="-285750">
                  <a:buFont typeface="Arial" panose="020B0604020202020204" pitchFamily="34" charset="0"/>
                  <a:buChar char="•"/>
                </a:pPr>
                <a:r>
                  <a:rPr lang="en-US" altLang="zh-CN" dirty="0" smtClean="0"/>
                  <a:t>B-jet veto in SR and b-tag (one of the two leading jets) in CR</a:t>
                </a:r>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NNs for two-jet and three-jet cases in SR, validation checks performed in low NN-score region (&lt;0.6) on:</a:t>
                </a:r>
              </a:p>
              <a:p>
                <a:pPr marL="742950" lvl="1" indent="-285750">
                  <a:buFont typeface="Arial" panose="020B0604020202020204" pitchFamily="34" charset="0"/>
                  <a:buChar char="•"/>
                </a:pPr>
                <a:r>
                  <a:rPr lang="en-US" altLang="zh-CN" dirty="0" smtClean="0"/>
                  <a:t>DATA/MC agreement and correlations between variables</a:t>
                </a: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Uncertainty estimations:</a:t>
                </a:r>
              </a:p>
              <a:p>
                <a:pPr marL="742950" lvl="1" indent="-285750">
                  <a:buFont typeface="Arial" panose="020B0604020202020204" pitchFamily="34" charset="0"/>
                  <a:buChar char="•"/>
                </a:pPr>
                <a:r>
                  <a:rPr lang="en-US" altLang="zh-CN" dirty="0" smtClean="0"/>
                  <a:t>Experimental uncertainties: jet energy scale, b-tagging efficiency, jet flavor composition and jet energy scale dependence on pile-up</a:t>
                </a:r>
              </a:p>
              <a:p>
                <a:pPr marL="742950" lvl="1" indent="-285750">
                  <a:buFont typeface="Arial" panose="020B0604020202020204" pitchFamily="34" charset="0"/>
                  <a:buChar char="•"/>
                </a:pPr>
                <a:r>
                  <a:rPr lang="en-US" altLang="zh-CN" dirty="0" smtClean="0"/>
                  <a:t>Theoretical uncertainties on signal, top and QCD</a:t>
                </a:r>
              </a:p>
              <a:p>
                <a:pPr marL="742950" lvl="1" indent="-285750">
                  <a:buFont typeface="Arial" panose="020B0604020202020204" pitchFamily="34" charset="0"/>
                  <a:buChar char="•"/>
                </a:pPr>
                <a:r>
                  <a:rPr lang="en-US" altLang="zh-CN" dirty="0" smtClean="0"/>
                  <a:t>Statistical uncertainties</a:t>
                </a:r>
                <a:endParaRPr lang="en-US" altLang="zh-CN" dirty="0"/>
              </a:p>
            </p:txBody>
          </p:sp>
        </mc:Choice>
        <mc:Fallback>
          <p:sp>
            <p:nvSpPr>
              <p:cNvPr id="7" name="文本框 6"/>
              <p:cNvSpPr txBox="1">
                <a:spLocks noRot="1" noChangeAspect="1" noMove="1" noResize="1" noEditPoints="1" noAdjustHandles="1" noChangeArrowheads="1" noChangeShapeType="1" noTextEdit="1"/>
              </p:cNvSpPr>
              <p:nvPr/>
            </p:nvSpPr>
            <p:spPr>
              <a:xfrm>
                <a:off x="554673" y="1273768"/>
                <a:ext cx="8238949" cy="5370445"/>
              </a:xfrm>
              <a:prstGeom prst="rect">
                <a:avLst/>
              </a:prstGeom>
              <a:blipFill>
                <a:blip r:embed="rId3"/>
                <a:stretch>
                  <a:fillRect l="-518" t="-681" b="-908"/>
                </a:stretch>
              </a:blipFill>
            </p:spPr>
            <p:txBody>
              <a:bodyPr/>
              <a:lstStyle/>
              <a:p>
                <a:r>
                  <a:rPr lang="zh-CN" altLang="en-US">
                    <a:noFill/>
                  </a:rPr>
                  <a:t> </a:t>
                </a:r>
              </a:p>
            </p:txBody>
          </p:sp>
        </mc:Fallback>
      </mc:AlternateContent>
      <p:pic>
        <p:nvPicPr>
          <p:cNvPr id="14" name="图片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13364" y="1862983"/>
            <a:ext cx="3366675" cy="3790060"/>
          </a:xfrm>
          <a:prstGeom prst="rect">
            <a:avLst/>
          </a:prstGeom>
        </p:spPr>
      </p:pic>
    </p:spTree>
    <p:extLst>
      <p:ext uri="{BB962C8B-B14F-4D97-AF65-F5344CB8AC3E}">
        <p14:creationId xmlns:p14="http://schemas.microsoft.com/office/powerpoint/2010/main" val="2345466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6.0,&quot;FooterHeight&quot;:0.0,&quot;SideMargin&quot;:4.5,&quot;TopMargin&quot;:2.0,&quot;BottomMargin&quot;:4.0,&quot;IntervalMargin&quot;:5.0,&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zkrsiyq">
      <a:majorFont>
        <a:latin typeface="Times New Roman" panose="020F0302020204030204"/>
        <a:ea typeface="微软雅黑"/>
        <a:cs typeface=""/>
      </a:majorFont>
      <a:minorFont>
        <a:latin typeface="Times New Roman"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23617</TotalTime>
  <Words>1009</Words>
  <Application>Microsoft Office PowerPoint</Application>
  <PresentationFormat>宽屏</PresentationFormat>
  <Paragraphs>102</Paragraphs>
  <Slides>19</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阿里巴巴普惠体 H</vt:lpstr>
      <vt:lpstr>等线</vt:lpstr>
      <vt:lpstr>Microsoft YaHei</vt:lpstr>
      <vt:lpstr>Microsoft YaHei</vt:lpstr>
      <vt:lpstr>微软雅黑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 成</dc:creator>
  <cp:lastModifiedBy>Windows User</cp:lastModifiedBy>
  <cp:revision>408</cp:revision>
  <dcterms:created xsi:type="dcterms:W3CDTF">2021-06-27T12:18:57Z</dcterms:created>
  <dcterms:modified xsi:type="dcterms:W3CDTF">2024-06-06T21:45:58Z</dcterms:modified>
</cp:coreProperties>
</file>